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75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64" r:id="rId7"/>
    <p:sldId id="265" r:id="rId8"/>
    <p:sldId id="267" r:id="rId9"/>
    <p:sldId id="342" r:id="rId10"/>
    <p:sldId id="273" r:id="rId11"/>
    <p:sldId id="343" r:id="rId12"/>
    <p:sldId id="347" r:id="rId13"/>
    <p:sldId id="277" r:id="rId14"/>
    <p:sldId id="281" r:id="rId15"/>
    <p:sldId id="345" r:id="rId16"/>
    <p:sldId id="286" r:id="rId17"/>
    <p:sldId id="346" r:id="rId18"/>
    <p:sldId id="348" r:id="rId19"/>
    <p:sldId id="352" r:id="rId20"/>
    <p:sldId id="350" r:id="rId21"/>
    <p:sldId id="351" r:id="rId22"/>
    <p:sldId id="288" r:id="rId23"/>
    <p:sldId id="349" r:id="rId24"/>
    <p:sldId id="34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Fira Sans Condensed" panose="020B0604020202020204" charset="0"/>
      <p:regular r:id="rId33"/>
      <p:bold r:id="rId34"/>
      <p:italic r:id="rId35"/>
      <p:boldItalic r:id="rId36"/>
    </p:embeddedFont>
    <p:embeddedFont>
      <p:font typeface="Fira Sans Condensed ExtraBold" panose="020B0604020202020204" charset="0"/>
      <p:bold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BF710-05BF-4A21-90E8-237AA2A5F28C}" v="572" dt="2021-06-09T18:34:08.771"/>
  </p1510:revLst>
</p1510:revInfo>
</file>

<file path=ppt/tableStyles.xml><?xml version="1.0" encoding="utf-8"?>
<a:tblStyleLst xmlns:a="http://schemas.openxmlformats.org/drawingml/2006/main" def="{4801A39B-076C-46FE-92E3-7C5F7DB8B0F1}">
  <a:tblStyle styleId="{4801A39B-076C-46FE-92E3-7C5F7DB8B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Gia Bảo" userId="9c992995-5f5f-409f-a523-5f7ae201c3c3" providerId="ADAL" clId="{4C9BF710-05BF-4A21-90E8-237AA2A5F28C}"/>
    <pc:docChg chg="undo custSel addSld delSld modSld sldOrd delMainMaster">
      <pc:chgData name="Võ Gia Bảo" userId="9c992995-5f5f-409f-a523-5f7ae201c3c3" providerId="ADAL" clId="{4C9BF710-05BF-4A21-90E8-237AA2A5F28C}" dt="2021-06-09T18:35:14.508" v="3086" actId="20577"/>
      <pc:docMkLst>
        <pc:docMk/>
      </pc:docMkLst>
      <pc:sldChg chg="addSp modSp mod modTransition">
        <pc:chgData name="Võ Gia Bảo" userId="9c992995-5f5f-409f-a523-5f7ae201c3c3" providerId="ADAL" clId="{4C9BF710-05BF-4A21-90E8-237AA2A5F28C}" dt="2021-06-09T18:33:48.814" v="3033" actId="1076"/>
        <pc:sldMkLst>
          <pc:docMk/>
          <pc:sldMk cId="0" sldId="258"/>
        </pc:sldMkLst>
        <pc:spChg chg="mod">
          <ac:chgData name="Võ Gia Bảo" userId="9c992995-5f5f-409f-a523-5f7ae201c3c3" providerId="ADAL" clId="{4C9BF710-05BF-4A21-90E8-237AA2A5F28C}" dt="2021-06-09T18:28:51.217" v="2882" actId="2711"/>
          <ac:spMkLst>
            <pc:docMk/>
            <pc:sldMk cId="0" sldId="258"/>
            <ac:spMk id="32" creationId="{9EDA41D5-AFBE-4172-9E2A-7C6CB6686713}"/>
          </ac:spMkLst>
        </pc:spChg>
        <pc:spChg chg="add mod">
          <ac:chgData name="Võ Gia Bảo" userId="9c992995-5f5f-409f-a523-5f7ae201c3c3" providerId="ADAL" clId="{4C9BF710-05BF-4A21-90E8-237AA2A5F28C}" dt="2021-06-09T18:33:48.814" v="3033" actId="1076"/>
          <ac:spMkLst>
            <pc:docMk/>
            <pc:sldMk cId="0" sldId="258"/>
            <ac:spMk id="33" creationId="{34F7D17E-28CA-4873-9B6E-0BA3D80EF86A}"/>
          </ac:spMkLst>
        </pc:spChg>
      </pc:sldChg>
      <pc:sldChg chg="addSp modSp mod modTransition">
        <pc:chgData name="Võ Gia Bảo" userId="9c992995-5f5f-409f-a523-5f7ae201c3c3" providerId="ADAL" clId="{4C9BF710-05BF-4A21-90E8-237AA2A5F28C}" dt="2021-06-09T18:34:13.930" v="3050" actId="20577"/>
        <pc:sldMkLst>
          <pc:docMk/>
          <pc:sldMk cId="0" sldId="264"/>
        </pc:sldMkLst>
        <pc:spChg chg="add mod">
          <ac:chgData name="Võ Gia Bảo" userId="9c992995-5f5f-409f-a523-5f7ae201c3c3" providerId="ADAL" clId="{4C9BF710-05BF-4A21-90E8-237AA2A5F28C}" dt="2021-06-09T18:34:13.930" v="3050" actId="20577"/>
          <ac:spMkLst>
            <pc:docMk/>
            <pc:sldMk cId="0" sldId="264"/>
            <ac:spMk id="20" creationId="{750FDAAF-73AB-4190-B419-8D8193B30CCF}"/>
          </ac:spMkLst>
        </pc:spChg>
      </pc:sldChg>
      <pc:sldChg chg="addSp modSp mod modTransition modAnim">
        <pc:chgData name="Võ Gia Bảo" userId="9c992995-5f5f-409f-a523-5f7ae201c3c3" providerId="ADAL" clId="{4C9BF710-05BF-4A21-90E8-237AA2A5F28C}" dt="2021-06-09T18:34:17.297" v="3052" actId="20577"/>
        <pc:sldMkLst>
          <pc:docMk/>
          <pc:sldMk cId="0" sldId="265"/>
        </pc:sldMkLst>
        <pc:spChg chg="add mod">
          <ac:chgData name="Võ Gia Bảo" userId="9c992995-5f5f-409f-a523-5f7ae201c3c3" providerId="ADAL" clId="{4C9BF710-05BF-4A21-90E8-237AA2A5F28C}" dt="2021-06-09T18:34:17.297" v="3052" actId="20577"/>
          <ac:spMkLst>
            <pc:docMk/>
            <pc:sldMk cId="0" sldId="265"/>
            <ac:spMk id="32" creationId="{060D0143-0344-438F-B6E5-1A02F8F09040}"/>
          </ac:spMkLst>
        </pc:spChg>
      </pc:sldChg>
      <pc:sldChg chg="addSp delSp modSp mod modTransition modAnim">
        <pc:chgData name="Võ Gia Bảo" userId="9c992995-5f5f-409f-a523-5f7ae201c3c3" providerId="ADAL" clId="{4C9BF710-05BF-4A21-90E8-237AA2A5F28C}" dt="2021-06-09T18:34:20.159" v="3054" actId="20577"/>
        <pc:sldMkLst>
          <pc:docMk/>
          <pc:sldMk cId="0" sldId="267"/>
        </pc:sldMkLst>
        <pc:spChg chg="add mod">
          <ac:chgData name="Võ Gia Bảo" userId="9c992995-5f5f-409f-a523-5f7ae201c3c3" providerId="ADAL" clId="{4C9BF710-05BF-4A21-90E8-237AA2A5F28C}" dt="2021-06-09T18:34:20.159" v="3054" actId="20577"/>
          <ac:spMkLst>
            <pc:docMk/>
            <pc:sldMk cId="0" sldId="267"/>
            <ac:spMk id="58" creationId="{7F2473A3-E34E-4005-AB76-919F9FB9F851}"/>
          </ac:spMkLst>
        </pc:spChg>
        <pc:picChg chg="add del mod">
          <ac:chgData name="Võ Gia Bảo" userId="9c992995-5f5f-409f-a523-5f7ae201c3c3" providerId="ADAL" clId="{4C9BF710-05BF-4A21-90E8-237AA2A5F28C}" dt="2021-06-09T11:45:49.999" v="4" actId="21"/>
          <ac:picMkLst>
            <pc:docMk/>
            <pc:sldMk cId="0" sldId="267"/>
            <ac:picMk id="23" creationId="{388AB0CF-5CE1-4206-AF92-AAB234F3AFDD}"/>
          </ac:picMkLst>
        </pc:picChg>
      </pc:sldChg>
      <pc:sldChg chg="addSp modSp mod modTransition modAnim">
        <pc:chgData name="Võ Gia Bảo" userId="9c992995-5f5f-409f-a523-5f7ae201c3c3" providerId="ADAL" clId="{4C9BF710-05BF-4A21-90E8-237AA2A5F28C}" dt="2021-06-09T18:34:29.991" v="3058" actId="20577"/>
        <pc:sldMkLst>
          <pc:docMk/>
          <pc:sldMk cId="0" sldId="269"/>
        </pc:sldMkLst>
        <pc:spChg chg="add mod">
          <ac:chgData name="Võ Gia Bảo" userId="9c992995-5f5f-409f-a523-5f7ae201c3c3" providerId="ADAL" clId="{4C9BF710-05BF-4A21-90E8-237AA2A5F28C}" dt="2021-06-09T12:13:11.438" v="456" actId="20577"/>
          <ac:spMkLst>
            <pc:docMk/>
            <pc:sldMk cId="0" sldId="269"/>
            <ac:spMk id="2" creationId="{2DA47BE7-631A-4FDC-B3C3-69917BB25EB4}"/>
          </ac:spMkLst>
        </pc:spChg>
        <pc:spChg chg="add mod">
          <ac:chgData name="Võ Gia Bảo" userId="9c992995-5f5f-409f-a523-5f7ae201c3c3" providerId="ADAL" clId="{4C9BF710-05BF-4A21-90E8-237AA2A5F28C}" dt="2021-06-09T12:12:55.783" v="455" actId="20577"/>
          <ac:spMkLst>
            <pc:docMk/>
            <pc:sldMk cId="0" sldId="269"/>
            <ac:spMk id="32" creationId="{E5286C7E-19C7-4221-B7CD-A54E67DF24B9}"/>
          </ac:spMkLst>
        </pc:spChg>
        <pc:spChg chg="add mod">
          <ac:chgData name="Võ Gia Bảo" userId="9c992995-5f5f-409f-a523-5f7ae201c3c3" providerId="ADAL" clId="{4C9BF710-05BF-4A21-90E8-237AA2A5F28C}" dt="2021-06-09T18:34:29.991" v="3058" actId="20577"/>
          <ac:spMkLst>
            <pc:docMk/>
            <pc:sldMk cId="0" sldId="269"/>
            <ac:spMk id="33" creationId="{D8CF5718-869D-4A09-B2F5-5C6FF493D6A5}"/>
          </ac:spMkLst>
        </pc:spChg>
      </pc:sldChg>
      <pc:sldChg chg="addSp delSp modSp mod modTransition">
        <pc:chgData name="Võ Gia Bảo" userId="9c992995-5f5f-409f-a523-5f7ae201c3c3" providerId="ADAL" clId="{4C9BF710-05BF-4A21-90E8-237AA2A5F28C}" dt="2021-06-09T18:34:34.150" v="3060" actId="20577"/>
        <pc:sldMkLst>
          <pc:docMk/>
          <pc:sldMk cId="0" sldId="273"/>
        </pc:sldMkLst>
        <pc:spChg chg="add del mod">
          <ac:chgData name="Võ Gia Bảo" userId="9c992995-5f5f-409f-a523-5f7ae201c3c3" providerId="ADAL" clId="{4C9BF710-05BF-4A21-90E8-237AA2A5F28C}" dt="2021-06-09T15:27:49.380" v="641" actId="478"/>
          <ac:spMkLst>
            <pc:docMk/>
            <pc:sldMk cId="0" sldId="273"/>
            <ac:spMk id="6" creationId="{74375930-EAB0-4B37-BB9F-76BFD92A3506}"/>
          </ac:spMkLst>
        </pc:spChg>
        <pc:spChg chg="add del mod">
          <ac:chgData name="Võ Gia Bảo" userId="9c992995-5f5f-409f-a523-5f7ae201c3c3" providerId="ADAL" clId="{4C9BF710-05BF-4A21-90E8-237AA2A5F28C}" dt="2021-06-09T15:25:49.857" v="622" actId="478"/>
          <ac:spMkLst>
            <pc:docMk/>
            <pc:sldMk cId="0" sldId="273"/>
            <ac:spMk id="7" creationId="{AC08127F-6DB9-4732-9ABB-B8399896DBE8}"/>
          </ac:spMkLst>
        </pc:spChg>
        <pc:spChg chg="add mod ord">
          <ac:chgData name="Võ Gia Bảo" userId="9c992995-5f5f-409f-a523-5f7ae201c3c3" providerId="ADAL" clId="{4C9BF710-05BF-4A21-90E8-237AA2A5F28C}" dt="2021-06-09T15:27:58.472" v="642" actId="164"/>
          <ac:spMkLst>
            <pc:docMk/>
            <pc:sldMk cId="0" sldId="273"/>
            <ac:spMk id="8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5:38:41.026" v="691" actId="478"/>
          <ac:spMkLst>
            <pc:docMk/>
            <pc:sldMk cId="0" sldId="273"/>
            <ac:spMk id="11" creationId="{CF1C0989-B5B1-49FF-B627-75FC2C7C2D22}"/>
          </ac:spMkLst>
        </pc:spChg>
        <pc:spChg chg="add del mod">
          <ac:chgData name="Võ Gia Bảo" userId="9c992995-5f5f-409f-a523-5f7ae201c3c3" providerId="ADAL" clId="{4C9BF710-05BF-4A21-90E8-237AA2A5F28C}" dt="2021-06-09T15:38:38.747" v="690" actId="478"/>
          <ac:spMkLst>
            <pc:docMk/>
            <pc:sldMk cId="0" sldId="273"/>
            <ac:spMk id="84" creationId="{B4085CB5-9825-4E49-9AD7-CB1A698784D3}"/>
          </ac:spMkLst>
        </pc:spChg>
        <pc:spChg chg="mod">
          <ac:chgData name="Võ Gia Bảo" userId="9c992995-5f5f-409f-a523-5f7ae201c3c3" providerId="ADAL" clId="{4C9BF710-05BF-4A21-90E8-237AA2A5F28C}" dt="2021-06-09T16:24:41.138" v="1043"/>
          <ac:spMkLst>
            <pc:docMk/>
            <pc:sldMk cId="0" sldId="273"/>
            <ac:spMk id="88" creationId="{2278397B-E845-4793-831E-571C5C585B2D}"/>
          </ac:spMkLst>
        </pc:spChg>
        <pc:spChg chg="mod">
          <ac:chgData name="Võ Gia Bảo" userId="9c992995-5f5f-409f-a523-5f7ae201c3c3" providerId="ADAL" clId="{4C9BF710-05BF-4A21-90E8-237AA2A5F28C}" dt="2021-06-09T16:25:04.921" v="1058" actId="571"/>
          <ac:spMkLst>
            <pc:docMk/>
            <pc:sldMk cId="0" sldId="273"/>
            <ac:spMk id="92" creationId="{4250E6FC-3886-4323-9D56-903706EB90E3}"/>
          </ac:spMkLst>
        </pc:spChg>
        <pc:spChg chg="add mod">
          <ac:chgData name="Võ Gia Bảo" userId="9c992995-5f5f-409f-a523-5f7ae201c3c3" providerId="ADAL" clId="{4C9BF710-05BF-4A21-90E8-237AA2A5F28C}" dt="2021-06-09T18:34:34.150" v="3060" actId="20577"/>
          <ac:spMkLst>
            <pc:docMk/>
            <pc:sldMk cId="0" sldId="273"/>
            <ac:spMk id="94" creationId="{E5954DE6-25C6-4BF1-946B-0BD0718EB0D7}"/>
          </ac:spMkLst>
        </pc:spChg>
        <pc:spChg chg="del mod">
          <ac:chgData name="Võ Gia Bảo" userId="9c992995-5f5f-409f-a523-5f7ae201c3c3" providerId="ADAL" clId="{4C9BF710-05BF-4A21-90E8-237AA2A5F28C}" dt="2021-06-09T15:21:51.282" v="463" actId="478"/>
          <ac:spMkLst>
            <pc:docMk/>
            <pc:sldMk cId="0" sldId="273"/>
            <ac:spMk id="58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8" creationId="{00000000-0000-0000-0000-000000000000}"/>
          </ac:spMkLst>
        </pc:spChg>
        <pc:grpChg chg="add mod">
          <ac:chgData name="Võ Gia Bảo" userId="9c992995-5f5f-409f-a523-5f7ae201c3c3" providerId="ADAL" clId="{4C9BF710-05BF-4A21-90E8-237AA2A5F28C}" dt="2021-06-09T16:25:52.309" v="1074" actId="1076"/>
          <ac:grpSpMkLst>
            <pc:docMk/>
            <pc:sldMk cId="0" sldId="273"/>
            <ac:grpSpMk id="9" creationId="{3AD99CD4-95B9-4CC5-8785-2BF2B93EA8DD}"/>
          </ac:grpSpMkLst>
        </pc:grpChg>
        <pc:grpChg chg="add del mod">
          <ac:chgData name="Võ Gia Bảo" userId="9c992995-5f5f-409f-a523-5f7ae201c3c3" providerId="ADAL" clId="{4C9BF710-05BF-4A21-90E8-237AA2A5F28C}" dt="2021-06-09T16:24:42.277" v="1044"/>
          <ac:grpSpMkLst>
            <pc:docMk/>
            <pc:sldMk cId="0" sldId="273"/>
            <ac:grpSpMk id="87" creationId="{7DF85CBA-E936-403A-B6CA-EA27E5C39559}"/>
          </ac:grpSpMkLst>
        </pc:grpChg>
        <pc:grpChg chg="add mod">
          <ac:chgData name="Võ Gia Bảo" userId="9c992995-5f5f-409f-a523-5f7ae201c3c3" providerId="ADAL" clId="{4C9BF710-05BF-4A21-90E8-237AA2A5F28C}" dt="2021-06-09T16:25:04.921" v="1058" actId="571"/>
          <ac:grpSpMkLst>
            <pc:docMk/>
            <pc:sldMk cId="0" sldId="273"/>
            <ac:grpSpMk id="91" creationId="{3F255397-787B-49DE-8540-B6E8E70E24FA}"/>
          </ac:grpSpMkLst>
        </pc:grpChg>
        <pc:grpChg chg="del">
          <ac:chgData name="Võ Gia Bảo" userId="9c992995-5f5f-409f-a523-5f7ae201c3c3" providerId="ADAL" clId="{4C9BF710-05BF-4A21-90E8-237AA2A5F28C}" dt="2021-06-09T12:10:16.165" v="405" actId="478"/>
          <ac:grpSpMkLst>
            <pc:docMk/>
            <pc:sldMk cId="0" sldId="273"/>
            <ac:grpSpMk id="589" creationId="{00000000-0000-0000-0000-000000000000}"/>
          </ac:grpSpMkLst>
        </pc:grpChg>
        <pc:picChg chg="add del mod">
          <ac:chgData name="Võ Gia Bảo" userId="9c992995-5f5f-409f-a523-5f7ae201c3c3" providerId="ADAL" clId="{4C9BF710-05BF-4A21-90E8-237AA2A5F28C}" dt="2021-06-09T15:23:38.988" v="485" actId="478"/>
          <ac:picMkLst>
            <pc:docMk/>
            <pc:sldMk cId="0" sldId="273"/>
            <ac:picMk id="3" creationId="{523CC493-8708-49A0-B1E4-10234E56BD3B}"/>
          </ac:picMkLst>
        </pc:picChg>
        <pc:picChg chg="add mod">
          <ac:chgData name="Võ Gia Bảo" userId="9c992995-5f5f-409f-a523-5f7ae201c3c3" providerId="ADAL" clId="{4C9BF710-05BF-4A21-90E8-237AA2A5F28C}" dt="2021-06-09T15:27:58.472" v="642" actId="164"/>
          <ac:picMkLst>
            <pc:docMk/>
            <pc:sldMk cId="0" sldId="273"/>
            <ac:picMk id="5" creationId="{E4BF758F-75CE-41AD-A07E-034010393E17}"/>
          </ac:picMkLst>
        </pc:picChg>
        <pc:picChg chg="mod">
          <ac:chgData name="Võ Gia Bảo" userId="9c992995-5f5f-409f-a523-5f7ae201c3c3" providerId="ADAL" clId="{4C9BF710-05BF-4A21-90E8-237AA2A5F28C}" dt="2021-06-09T16:24:41.138" v="1043"/>
          <ac:picMkLst>
            <pc:docMk/>
            <pc:sldMk cId="0" sldId="273"/>
            <ac:picMk id="89" creationId="{F3CF0BD9-3F98-410D-96C8-AF8646A90610}"/>
          </ac:picMkLst>
        </pc:picChg>
        <pc:picChg chg="add del mod">
          <ac:chgData name="Võ Gia Bảo" userId="9c992995-5f5f-409f-a523-5f7ae201c3c3" providerId="ADAL" clId="{4C9BF710-05BF-4A21-90E8-237AA2A5F28C}" dt="2021-06-09T16:25:48.629" v="1072" actId="478"/>
          <ac:picMkLst>
            <pc:docMk/>
            <pc:sldMk cId="0" sldId="273"/>
            <ac:picMk id="90" creationId="{0A7AE96A-5774-4E1C-8F23-4D39D8544DDC}"/>
          </ac:picMkLst>
        </pc:picChg>
        <pc:picChg chg="mod">
          <ac:chgData name="Võ Gia Bảo" userId="9c992995-5f5f-409f-a523-5f7ae201c3c3" providerId="ADAL" clId="{4C9BF710-05BF-4A21-90E8-237AA2A5F28C}" dt="2021-06-09T16:25:04.921" v="1058" actId="571"/>
          <ac:picMkLst>
            <pc:docMk/>
            <pc:sldMk cId="0" sldId="273"/>
            <ac:picMk id="93" creationId="{0CCA2F02-57F9-4981-A7B6-3C9A29EAC81B}"/>
          </ac:picMkLst>
        </pc:picChg>
        <pc:picChg chg="del">
          <ac:chgData name="Võ Gia Bảo" userId="9c992995-5f5f-409f-a523-5f7ae201c3c3" providerId="ADAL" clId="{4C9BF710-05BF-4A21-90E8-237AA2A5F28C}" dt="2021-06-09T12:10:16.165" v="405" actId="478"/>
          <ac:picMkLst>
            <pc:docMk/>
            <pc:sldMk cId="0" sldId="273"/>
            <ac:picMk id="654" creationId="{00000000-0000-0000-0000-000000000000}"/>
          </ac:picMkLst>
        </pc:pic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59" creationId="{00000000-0000-0000-0000-000000000000}"/>
          </ac:cxnSpMkLst>
        </pc:cxn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60" creationId="{00000000-0000-0000-0000-000000000000}"/>
          </ac:cxnSpMkLst>
        </pc:cxn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61" creationId="{00000000-0000-0000-0000-000000000000}"/>
          </ac:cxnSpMkLst>
        </pc:cxnChg>
      </pc:sldChg>
      <pc:sldChg chg="del">
        <pc:chgData name="Võ Gia Bảo" userId="9c992995-5f5f-409f-a523-5f7ae201c3c3" providerId="ADAL" clId="{4C9BF710-05BF-4A21-90E8-237AA2A5F28C}" dt="2021-06-09T15:39:40.024" v="697" actId="47"/>
        <pc:sldMkLst>
          <pc:docMk/>
          <pc:sldMk cId="0" sldId="274"/>
        </pc:sldMkLst>
      </pc:sldChg>
      <pc:sldChg chg="del">
        <pc:chgData name="Võ Gia Bảo" userId="9c992995-5f5f-409f-a523-5f7ae201c3c3" providerId="ADAL" clId="{4C9BF710-05BF-4A21-90E8-237AA2A5F28C}" dt="2021-06-09T15:39:40.965" v="698" actId="47"/>
        <pc:sldMkLst>
          <pc:docMk/>
          <pc:sldMk cId="0" sldId="275"/>
        </pc:sldMkLst>
      </pc:sldChg>
      <pc:sldChg chg="del">
        <pc:chgData name="Võ Gia Bảo" userId="9c992995-5f5f-409f-a523-5f7ae201c3c3" providerId="ADAL" clId="{4C9BF710-05BF-4A21-90E8-237AA2A5F28C}" dt="2021-06-09T15:39:42.391" v="699" actId="47"/>
        <pc:sldMkLst>
          <pc:docMk/>
          <pc:sldMk cId="0" sldId="276"/>
        </pc:sldMkLst>
      </pc:sldChg>
      <pc:sldChg chg="addSp delSp modSp mod modTransition modAnim">
        <pc:chgData name="Võ Gia Bảo" userId="9c992995-5f5f-409f-a523-5f7ae201c3c3" providerId="ADAL" clId="{4C9BF710-05BF-4A21-90E8-237AA2A5F28C}" dt="2021-06-09T18:34:47.670" v="3068" actId="14100"/>
        <pc:sldMkLst>
          <pc:docMk/>
          <pc:sldMk cId="0" sldId="277"/>
        </pc:sldMkLst>
        <pc:spChg chg="add del mod">
          <ac:chgData name="Võ Gia Bảo" userId="9c992995-5f5f-409f-a523-5f7ae201c3c3" providerId="ADAL" clId="{4C9BF710-05BF-4A21-90E8-237AA2A5F28C}" dt="2021-06-09T15:39:47.651" v="701" actId="478"/>
          <ac:spMkLst>
            <pc:docMk/>
            <pc:sldMk cId="0" sldId="277"/>
            <ac:spMk id="3" creationId="{A4841057-E0FA-4ECF-9DFB-DA8F7A4224FD}"/>
          </ac:spMkLst>
        </pc:spChg>
        <pc:spChg chg="add del mod">
          <ac:chgData name="Võ Gia Bảo" userId="9c992995-5f5f-409f-a523-5f7ae201c3c3" providerId="ADAL" clId="{4C9BF710-05BF-4A21-90E8-237AA2A5F28C}" dt="2021-06-09T15:39:48.951" v="702" actId="478"/>
          <ac:spMkLst>
            <pc:docMk/>
            <pc:sldMk cId="0" sldId="277"/>
            <ac:spMk id="5" creationId="{83433859-C517-47B6-89A0-656B3A2FD8EA}"/>
          </ac:spMkLst>
        </pc:spChg>
        <pc:spChg chg="add del mod">
          <ac:chgData name="Võ Gia Bảo" userId="9c992995-5f5f-409f-a523-5f7ae201c3c3" providerId="ADAL" clId="{4C9BF710-05BF-4A21-90E8-237AA2A5F28C}" dt="2021-06-09T15:39:47.651" v="701" actId="478"/>
          <ac:spMkLst>
            <pc:docMk/>
            <pc:sldMk cId="0" sldId="277"/>
            <ac:spMk id="7" creationId="{86CC0319-D3F7-4E06-994A-0338B2295B08}"/>
          </ac:spMkLst>
        </pc:spChg>
        <pc:spChg chg="add del mod">
          <ac:chgData name="Võ Gia Bảo" userId="9c992995-5f5f-409f-a523-5f7ae201c3c3" providerId="ADAL" clId="{4C9BF710-05BF-4A21-90E8-237AA2A5F28C}" dt="2021-06-09T15:39:48.951" v="702" actId="478"/>
          <ac:spMkLst>
            <pc:docMk/>
            <pc:sldMk cId="0" sldId="277"/>
            <ac:spMk id="9" creationId="{D6090787-1F66-4454-8F48-3D30563F4DEE}"/>
          </ac:spMkLst>
        </pc:spChg>
        <pc:spChg chg="add del mod">
          <ac:chgData name="Võ Gia Bảo" userId="9c992995-5f5f-409f-a523-5f7ae201c3c3" providerId="ADAL" clId="{4C9BF710-05BF-4A21-90E8-237AA2A5F28C}" dt="2021-06-09T15:39:54.913" v="704" actId="478"/>
          <ac:spMkLst>
            <pc:docMk/>
            <pc:sldMk cId="0" sldId="277"/>
            <ac:spMk id="11" creationId="{7E8D3C8F-743F-453F-9F1F-ABAB8CFA975F}"/>
          </ac:spMkLst>
        </pc:spChg>
        <pc:spChg chg="add del mod">
          <ac:chgData name="Võ Gia Bảo" userId="9c992995-5f5f-409f-a523-5f7ae201c3c3" providerId="ADAL" clId="{4C9BF710-05BF-4A21-90E8-237AA2A5F28C}" dt="2021-06-09T16:42:57.106" v="1809" actId="478"/>
          <ac:spMkLst>
            <pc:docMk/>
            <pc:sldMk cId="0" sldId="277"/>
            <ac:spMk id="15" creationId="{0398D0D7-E97A-46A0-825C-B18970C32604}"/>
          </ac:spMkLst>
        </pc:spChg>
        <pc:spChg chg="add mod ord">
          <ac:chgData name="Võ Gia Bảo" userId="9c992995-5f5f-409f-a523-5f7ae201c3c3" providerId="ADAL" clId="{4C9BF710-05BF-4A21-90E8-237AA2A5F28C}" dt="2021-06-09T18:26:26.098" v="2825" actId="20577"/>
          <ac:spMkLst>
            <pc:docMk/>
            <pc:sldMk cId="0" sldId="277"/>
            <ac:spMk id="18" creationId="{4E66C732-7F4A-47D6-A1FB-833FCCE0F149}"/>
          </ac:spMkLst>
        </pc:spChg>
        <pc:spChg chg="add mod">
          <ac:chgData name="Võ Gia Bảo" userId="9c992995-5f5f-409f-a523-5f7ae201c3c3" providerId="ADAL" clId="{4C9BF710-05BF-4A21-90E8-237AA2A5F28C}" dt="2021-06-09T18:27:50.482" v="2874" actId="164"/>
          <ac:spMkLst>
            <pc:docMk/>
            <pc:sldMk cId="0" sldId="277"/>
            <ac:spMk id="22" creationId="{0AB08D34-FE33-4257-96E2-09F172E51C19}"/>
          </ac:spMkLst>
        </pc:spChg>
        <pc:spChg chg="add mod">
          <ac:chgData name="Võ Gia Bảo" userId="9c992995-5f5f-409f-a523-5f7ae201c3c3" providerId="ADAL" clId="{4C9BF710-05BF-4A21-90E8-237AA2A5F28C}" dt="2021-06-09T15:49:31.286" v="706"/>
          <ac:spMkLst>
            <pc:docMk/>
            <pc:sldMk cId="0" sldId="277"/>
            <ac:spMk id="61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6:02:24.674" v="892" actId="478"/>
          <ac:spMkLst>
            <pc:docMk/>
            <pc:sldMk cId="0" sldId="277"/>
            <ac:spMk id="64" creationId="{1AA5E0E9-352D-46E0-8924-5FACFB1EA831}"/>
          </ac:spMkLst>
        </pc:spChg>
        <pc:spChg chg="add del mod">
          <ac:chgData name="Võ Gia Bảo" userId="9c992995-5f5f-409f-a523-5f7ae201c3c3" providerId="ADAL" clId="{4C9BF710-05BF-4A21-90E8-237AA2A5F28C}" dt="2021-06-09T15:52:38.404" v="714" actId="22"/>
          <ac:spMkLst>
            <pc:docMk/>
            <pc:sldMk cId="0" sldId="277"/>
            <ac:spMk id="66" creationId="{5016C4F1-1204-4132-9FF3-524B9BEBC396}"/>
          </ac:spMkLst>
        </pc:spChg>
        <pc:spChg chg="add mod">
          <ac:chgData name="Võ Gia Bảo" userId="9c992995-5f5f-409f-a523-5f7ae201c3c3" providerId="ADAL" clId="{4C9BF710-05BF-4A21-90E8-237AA2A5F28C}" dt="2021-06-09T18:26:11.625" v="2807" actId="1076"/>
          <ac:spMkLst>
            <pc:docMk/>
            <pc:sldMk cId="0" sldId="277"/>
            <ac:spMk id="68" creationId="{96BC935C-C613-49F8-A5C0-B2B1B6BCCAFF}"/>
          </ac:spMkLst>
        </pc:spChg>
        <pc:spChg chg="add del mod">
          <ac:chgData name="Võ Gia Bảo" userId="9c992995-5f5f-409f-a523-5f7ae201c3c3" providerId="ADAL" clId="{4C9BF710-05BF-4A21-90E8-237AA2A5F28C}" dt="2021-06-09T16:42:58.400" v="1810" actId="478"/>
          <ac:spMkLst>
            <pc:docMk/>
            <pc:sldMk cId="0" sldId="277"/>
            <ac:spMk id="71" creationId="{5E604EED-C62A-4E52-8645-D7C23655FFAB}"/>
          </ac:spMkLst>
        </pc:spChg>
        <pc:spChg chg="add mod">
          <ac:chgData name="Võ Gia Bảo" userId="9c992995-5f5f-409f-a523-5f7ae201c3c3" providerId="ADAL" clId="{4C9BF710-05BF-4A21-90E8-237AA2A5F28C}" dt="2021-06-09T18:27:24.210" v="2871" actId="2711"/>
          <ac:spMkLst>
            <pc:docMk/>
            <pc:sldMk cId="0" sldId="277"/>
            <ac:spMk id="73" creationId="{A99F3578-C9FA-436C-8AF2-A0CBEBBCB61E}"/>
          </ac:spMkLst>
        </pc:spChg>
        <pc:spChg chg="add mod">
          <ac:chgData name="Võ Gia Bảo" userId="9c992995-5f5f-409f-a523-5f7ae201c3c3" providerId="ADAL" clId="{4C9BF710-05BF-4A21-90E8-237AA2A5F28C}" dt="2021-06-09T18:27:50.482" v="2874" actId="164"/>
          <ac:spMkLst>
            <pc:docMk/>
            <pc:sldMk cId="0" sldId="277"/>
            <ac:spMk id="80" creationId="{23362578-9D89-4A2F-9EE7-9F33C231A9F3}"/>
          </ac:spMkLst>
        </pc:spChg>
        <pc:spChg chg="mod">
          <ac:chgData name="Võ Gia Bảo" userId="9c992995-5f5f-409f-a523-5f7ae201c3c3" providerId="ADAL" clId="{4C9BF710-05BF-4A21-90E8-237AA2A5F28C}" dt="2021-06-09T18:26:13.962" v="2808"/>
          <ac:spMkLst>
            <pc:docMk/>
            <pc:sldMk cId="0" sldId="277"/>
            <ac:spMk id="89" creationId="{8DD7534D-8147-408E-8771-8381D67F0603}"/>
          </ac:spMkLst>
        </pc:spChg>
        <pc:spChg chg="mod">
          <ac:chgData name="Võ Gia Bảo" userId="9c992995-5f5f-409f-a523-5f7ae201c3c3" providerId="ADAL" clId="{4C9BF710-05BF-4A21-90E8-237AA2A5F28C}" dt="2021-06-09T18:27:31.362" v="2872" actId="2711"/>
          <ac:spMkLst>
            <pc:docMk/>
            <pc:sldMk cId="0" sldId="277"/>
            <ac:spMk id="90" creationId="{E1D0F3B2-BE44-473A-AC3C-97F1ED6D0541}"/>
          </ac:spMkLst>
        </pc:spChg>
        <pc:spChg chg="add del mod">
          <ac:chgData name="Võ Gia Bảo" userId="9c992995-5f5f-409f-a523-5f7ae201c3c3" providerId="ADAL" clId="{4C9BF710-05BF-4A21-90E8-237AA2A5F28C}" dt="2021-06-09T18:34:47.670" v="3068" actId="14100"/>
          <ac:spMkLst>
            <pc:docMk/>
            <pc:sldMk cId="0" sldId="277"/>
            <ac:spMk id="92" creationId="{3553CF47-2820-4756-AE20-7475440E9883}"/>
          </ac:spMkLst>
        </pc:spChg>
        <pc:spChg chg="del">
          <ac:chgData name="Võ Gia Bảo" userId="9c992995-5f5f-409f-a523-5f7ae201c3c3" providerId="ADAL" clId="{4C9BF710-05BF-4A21-90E8-237AA2A5F28C}" dt="2021-06-09T15:39:52.841" v="703" actId="478"/>
          <ac:spMkLst>
            <pc:docMk/>
            <pc:sldMk cId="0" sldId="277"/>
            <ac:spMk id="68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8" creationId="{00000000-0000-0000-0000-000000000000}"/>
          </ac:spMkLst>
        </pc:spChg>
        <pc:grpChg chg="add mod">
          <ac:chgData name="Võ Gia Bảo" userId="9c992995-5f5f-409f-a523-5f7ae201c3c3" providerId="ADAL" clId="{4C9BF710-05BF-4A21-90E8-237AA2A5F28C}" dt="2021-06-09T18:26:26.098" v="2825" actId="20577"/>
          <ac:grpSpMkLst>
            <pc:docMk/>
            <pc:sldMk cId="0" sldId="277"/>
            <ac:grpSpMk id="19" creationId="{E826554E-1B08-420F-94CB-CE7EAFFBBA08}"/>
          </ac:grpSpMkLst>
        </pc:grpChg>
        <pc:grpChg chg="add mod">
          <ac:chgData name="Võ Gia Bảo" userId="9c992995-5f5f-409f-a523-5f7ae201c3c3" providerId="ADAL" clId="{4C9BF710-05BF-4A21-90E8-237AA2A5F28C}" dt="2021-06-09T18:27:50.482" v="2874" actId="164"/>
          <ac:grpSpMkLst>
            <pc:docMk/>
            <pc:sldMk cId="0" sldId="277"/>
            <ac:grpSpMk id="28" creationId="{457FCD8E-D5B5-400B-A7D0-A5FA44C4BC2C}"/>
          </ac:grpSpMkLst>
        </pc:grpChg>
        <pc:grpChg chg="add mod">
          <ac:chgData name="Võ Gia Bảo" userId="9c992995-5f5f-409f-a523-5f7ae201c3c3" providerId="ADAL" clId="{4C9BF710-05BF-4A21-90E8-237AA2A5F28C}" dt="2021-06-09T18:27:50.482" v="2874" actId="164"/>
          <ac:grpSpMkLst>
            <pc:docMk/>
            <pc:sldMk cId="0" sldId="277"/>
            <ac:grpSpMk id="29" creationId="{B2211164-E8A5-46F3-8927-623DDDFCF32C}"/>
          </ac:grpSpMkLst>
        </pc:grpChg>
        <pc:grpChg chg="add mod">
          <ac:chgData name="Võ Gia Bảo" userId="9c992995-5f5f-409f-a523-5f7ae201c3c3" providerId="ADAL" clId="{4C9BF710-05BF-4A21-90E8-237AA2A5F28C}" dt="2021-06-09T18:27:55.383" v="2875" actId="1076"/>
          <ac:grpSpMkLst>
            <pc:docMk/>
            <pc:sldMk cId="0" sldId="277"/>
            <ac:grpSpMk id="30" creationId="{608F180C-0BA1-4CDE-9685-510C6B08828C}"/>
          </ac:grpSpMkLst>
        </pc:grpChg>
        <pc:grpChg chg="add mod">
          <ac:chgData name="Võ Gia Bảo" userId="9c992995-5f5f-409f-a523-5f7ae201c3c3" providerId="ADAL" clId="{4C9BF710-05BF-4A21-90E8-237AA2A5F28C}" dt="2021-06-09T15:49:31.286" v="706"/>
          <ac:grpSpMkLst>
            <pc:docMk/>
            <pc:sldMk cId="0" sldId="277"/>
            <ac:grpSpMk id="60" creationId="{3AD99CD4-95B9-4CC5-8785-2BF2B93EA8DD}"/>
          </ac:grpSpMkLst>
        </pc:grpChg>
        <pc:grpChg chg="add mod ord">
          <ac:chgData name="Võ Gia Bảo" userId="9c992995-5f5f-409f-a523-5f7ae201c3c3" providerId="ADAL" clId="{4C9BF710-05BF-4A21-90E8-237AA2A5F28C}" dt="2021-06-09T18:27:40.750" v="2873" actId="167"/>
          <ac:grpSpMkLst>
            <pc:docMk/>
            <pc:sldMk cId="0" sldId="277"/>
            <ac:grpSpMk id="88" creationId="{6E12A49A-FF13-4EC4-83C0-B7A67E3F79E3}"/>
          </ac:grpSpMkLst>
        </pc:grpChg>
        <pc:grpChg chg="del">
          <ac:chgData name="Võ Gia Bảo" userId="9c992995-5f5f-409f-a523-5f7ae201c3c3" providerId="ADAL" clId="{4C9BF710-05BF-4A21-90E8-237AA2A5F28C}" dt="2021-06-09T15:39:45.657" v="700" actId="478"/>
          <ac:grpSpMkLst>
            <pc:docMk/>
            <pc:sldMk cId="0" sldId="277"/>
            <ac:grpSpMk id="689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5:39:45.657" v="700" actId="478"/>
          <ac:grpSpMkLst>
            <pc:docMk/>
            <pc:sldMk cId="0" sldId="277"/>
            <ac:grpSpMk id="714" creationId="{00000000-0000-0000-0000-000000000000}"/>
          </ac:grpSpMkLst>
        </pc:grpChg>
        <pc:picChg chg="add mod">
          <ac:chgData name="Võ Gia Bảo" userId="9c992995-5f5f-409f-a523-5f7ae201c3c3" providerId="ADAL" clId="{4C9BF710-05BF-4A21-90E8-237AA2A5F28C}" dt="2021-06-09T15:49:31.286" v="706"/>
          <ac:picMkLst>
            <pc:docMk/>
            <pc:sldMk cId="0" sldId="277"/>
            <ac:picMk id="62" creationId="{E4BF758F-75CE-41AD-A07E-034010393E17}"/>
          </ac:picMkLst>
        </pc:picChg>
        <pc:cxnChg chg="add mod">
          <ac:chgData name="Võ Gia Bảo" userId="9c992995-5f5f-409f-a523-5f7ae201c3c3" providerId="ADAL" clId="{4C9BF710-05BF-4A21-90E8-237AA2A5F28C}" dt="2021-06-09T17:11:29.060" v="1937" actId="164"/>
          <ac:cxnSpMkLst>
            <pc:docMk/>
            <pc:sldMk cId="0" sldId="277"/>
            <ac:cxnSpMk id="21" creationId="{718289DD-267D-48D3-9713-C3E32F45EE4E}"/>
          </ac:cxnSpMkLst>
        </pc:cxnChg>
        <pc:cxnChg chg="add mod">
          <ac:chgData name="Võ Gia Bảo" userId="9c992995-5f5f-409f-a523-5f7ae201c3c3" providerId="ADAL" clId="{4C9BF710-05BF-4A21-90E8-237AA2A5F28C}" dt="2021-06-09T17:11:29.060" v="1937" actId="164"/>
          <ac:cxnSpMkLst>
            <pc:docMk/>
            <pc:sldMk cId="0" sldId="277"/>
            <ac:cxnSpMk id="24" creationId="{992CD40E-B10A-4F96-B535-B420D3D06639}"/>
          </ac:cxnSpMkLst>
        </pc:cxnChg>
        <pc:cxnChg chg="add mod">
          <ac:chgData name="Võ Gia Bảo" userId="9c992995-5f5f-409f-a523-5f7ae201c3c3" providerId="ADAL" clId="{4C9BF710-05BF-4A21-90E8-237AA2A5F28C}" dt="2021-06-09T17:11:33.869" v="1938" actId="164"/>
          <ac:cxnSpMkLst>
            <pc:docMk/>
            <pc:sldMk cId="0" sldId="277"/>
            <ac:cxnSpMk id="26" creationId="{7E1C68FA-80AA-4DA6-9009-E00703E7D794}"/>
          </ac:cxnSpMkLst>
        </pc:cxnChg>
        <pc:cxnChg chg="add mod">
          <ac:chgData name="Võ Gia Bảo" userId="9c992995-5f5f-409f-a523-5f7ae201c3c3" providerId="ADAL" clId="{4C9BF710-05BF-4A21-90E8-237AA2A5F28C}" dt="2021-06-09T17:11:33.869" v="1938" actId="164"/>
          <ac:cxnSpMkLst>
            <pc:docMk/>
            <pc:sldMk cId="0" sldId="277"/>
            <ac:cxnSpMk id="78" creationId="{8CD5321B-EC42-40B4-A09F-05129239DF9B}"/>
          </ac:cxnSpMkLst>
        </pc:cxnChg>
      </pc:sldChg>
      <pc:sldChg chg="del">
        <pc:chgData name="Võ Gia Bảo" userId="9c992995-5f5f-409f-a523-5f7ae201c3c3" providerId="ADAL" clId="{4C9BF710-05BF-4A21-90E8-237AA2A5F28C}" dt="2021-06-09T16:33:53.299" v="1496" actId="47"/>
        <pc:sldMkLst>
          <pc:docMk/>
          <pc:sldMk cId="0" sldId="278"/>
        </pc:sldMkLst>
      </pc:sldChg>
      <pc:sldChg chg="addSp delSp modSp add del mod">
        <pc:chgData name="Võ Gia Bảo" userId="9c992995-5f5f-409f-a523-5f7ae201c3c3" providerId="ADAL" clId="{4C9BF710-05BF-4A21-90E8-237AA2A5F28C}" dt="2021-06-09T16:35:34.354" v="1538" actId="47"/>
        <pc:sldMkLst>
          <pc:docMk/>
          <pc:sldMk cId="0" sldId="279"/>
        </pc:sldMkLst>
        <pc:spChg chg="add del mod">
          <ac:chgData name="Võ Gia Bảo" userId="9c992995-5f5f-409f-a523-5f7ae201c3c3" providerId="ADAL" clId="{4C9BF710-05BF-4A21-90E8-237AA2A5F28C}" dt="2021-06-09T16:34:00.855" v="1501" actId="478"/>
          <ac:spMkLst>
            <pc:docMk/>
            <pc:sldMk cId="0" sldId="279"/>
            <ac:spMk id="3" creationId="{A2D30EC0-2CDB-46F0-94B8-D5D436C13392}"/>
          </ac:spMkLst>
        </pc:spChg>
        <pc:spChg chg="add del mod">
          <ac:chgData name="Võ Gia Bảo" userId="9c992995-5f5f-409f-a523-5f7ae201c3c3" providerId="ADAL" clId="{4C9BF710-05BF-4A21-90E8-237AA2A5F28C}" dt="2021-06-09T16:34:03.929" v="1503" actId="478"/>
          <ac:spMkLst>
            <pc:docMk/>
            <pc:sldMk cId="0" sldId="279"/>
            <ac:spMk id="5" creationId="{D954C19E-DC41-48AD-BC86-112FB4999CDD}"/>
          </ac:spMkLst>
        </pc:spChg>
        <pc:spChg chg="add del">
          <ac:chgData name="Võ Gia Bảo" userId="9c992995-5f5f-409f-a523-5f7ae201c3c3" providerId="ADAL" clId="{4C9BF710-05BF-4A21-90E8-237AA2A5F28C}" dt="2021-06-09T16:34:11.734" v="1506" actId="22"/>
          <ac:spMkLst>
            <pc:docMk/>
            <pc:sldMk cId="0" sldId="279"/>
            <ac:spMk id="11" creationId="{57D13369-5E6A-43BF-AB1C-CB68C24D54C7}"/>
          </ac:spMkLst>
        </pc:spChg>
        <pc:spChg chg="add del">
          <ac:chgData name="Võ Gia Bảo" userId="9c992995-5f5f-409f-a523-5f7ae201c3c3" providerId="ADAL" clId="{4C9BF710-05BF-4A21-90E8-237AA2A5F28C}" dt="2021-06-09T16:34:47.332" v="1521" actId="22"/>
          <ac:spMkLst>
            <pc:docMk/>
            <pc:sldMk cId="0" sldId="279"/>
            <ac:spMk id="13" creationId="{93481E6A-D8BE-4A67-85D3-CD40C49F13CD}"/>
          </ac:spMkLst>
        </pc:spChg>
        <pc:spChg chg="add mod">
          <ac:chgData name="Võ Gia Bảo" userId="9c992995-5f5f-409f-a523-5f7ae201c3c3" providerId="ADAL" clId="{4C9BF710-05BF-4A21-90E8-237AA2A5F28C}" dt="2021-06-09T16:34:52.141" v="1522"/>
          <ac:spMkLst>
            <pc:docMk/>
            <pc:sldMk cId="0" sldId="279"/>
            <ac:spMk id="14" creationId="{02B85B99-4A22-440E-8451-CC5DA660E7AD}"/>
          </ac:spMkLst>
        </pc:spChg>
        <pc:spChg chg="add mod">
          <ac:chgData name="Võ Gia Bảo" userId="9c992995-5f5f-409f-a523-5f7ae201c3c3" providerId="ADAL" clId="{4C9BF710-05BF-4A21-90E8-237AA2A5F28C}" dt="2021-06-09T16:34:52.141" v="1522"/>
          <ac:spMkLst>
            <pc:docMk/>
            <pc:sldMk cId="0" sldId="279"/>
            <ac:spMk id="15" creationId="{60AFCFD7-5C89-4200-AE36-865DAA07E5A1}"/>
          </ac:spMkLst>
        </pc:spChg>
        <pc:spChg chg="del mod">
          <ac:chgData name="Võ Gia Bảo" userId="9c992995-5f5f-409f-a523-5f7ae201c3c3" providerId="ADAL" clId="{4C9BF710-05BF-4A21-90E8-237AA2A5F28C}" dt="2021-06-09T16:33:58.555" v="1499" actId="478"/>
          <ac:spMkLst>
            <pc:docMk/>
            <pc:sldMk cId="0" sldId="279"/>
            <ac:spMk id="74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02.547" v="1502" actId="478"/>
          <ac:spMkLst>
            <pc:docMk/>
            <pc:sldMk cId="0" sldId="279"/>
            <ac:spMk id="74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3:59.600" v="1500" actId="478"/>
          <ac:spMkLst>
            <pc:docMk/>
            <pc:sldMk cId="0" sldId="279"/>
            <ac:spMk id="745" creationId="{00000000-0000-0000-0000-000000000000}"/>
          </ac:spMkLst>
        </pc:spChg>
        <pc:picChg chg="del">
          <ac:chgData name="Võ Gia Bảo" userId="9c992995-5f5f-409f-a523-5f7ae201c3c3" providerId="ADAL" clId="{4C9BF710-05BF-4A21-90E8-237AA2A5F28C}" dt="2021-06-09T16:33:55.435" v="1497" actId="478"/>
          <ac:picMkLst>
            <pc:docMk/>
            <pc:sldMk cId="0" sldId="279"/>
            <ac:picMk id="744" creationId="{00000000-0000-0000-0000-000000000000}"/>
          </ac:picMkLst>
        </pc:picChg>
      </pc:sldChg>
      <pc:sldChg chg="add del">
        <pc:chgData name="Võ Gia Bảo" userId="9c992995-5f5f-409f-a523-5f7ae201c3c3" providerId="ADAL" clId="{4C9BF710-05BF-4A21-90E8-237AA2A5F28C}" dt="2021-06-09T16:35:35.525" v="1539" actId="47"/>
        <pc:sldMkLst>
          <pc:docMk/>
          <pc:sldMk cId="0" sldId="280"/>
        </pc:sldMkLst>
      </pc:sldChg>
      <pc:sldChg chg="addSp delSp modSp mod modTransition modAnim modNotesTx">
        <pc:chgData name="Võ Gia Bảo" userId="9c992995-5f5f-409f-a523-5f7ae201c3c3" providerId="ADAL" clId="{4C9BF710-05BF-4A21-90E8-237AA2A5F28C}" dt="2021-06-09T18:34:54.485" v="3072" actId="20577"/>
        <pc:sldMkLst>
          <pc:docMk/>
          <pc:sldMk cId="0" sldId="281"/>
        </pc:sldMkLst>
        <pc:spChg chg="add del mod">
          <ac:chgData name="Võ Gia Bảo" userId="9c992995-5f5f-409f-a523-5f7ae201c3c3" providerId="ADAL" clId="{4C9BF710-05BF-4A21-90E8-237AA2A5F28C}" dt="2021-06-09T16:35:00.266" v="1524" actId="478"/>
          <ac:spMkLst>
            <pc:docMk/>
            <pc:sldMk cId="0" sldId="281"/>
            <ac:spMk id="3" creationId="{092359C9-E21C-49F3-8461-237BBEB8A31E}"/>
          </ac:spMkLst>
        </pc:spChg>
        <pc:spChg chg="add del mod">
          <ac:chgData name="Võ Gia Bảo" userId="9c992995-5f5f-409f-a523-5f7ae201c3c3" providerId="ADAL" clId="{4C9BF710-05BF-4A21-90E8-237AA2A5F28C}" dt="2021-06-09T16:36:02.248" v="1546"/>
          <ac:spMkLst>
            <pc:docMk/>
            <pc:sldMk cId="0" sldId="281"/>
            <ac:spMk id="4" creationId="{6E4D0393-EFBF-4F24-A743-5E68CC8471F5}"/>
          </ac:spMkLst>
        </pc:spChg>
        <pc:spChg chg="add del">
          <ac:chgData name="Võ Gia Bảo" userId="9c992995-5f5f-409f-a523-5f7ae201c3c3" providerId="ADAL" clId="{4C9BF710-05BF-4A21-90E8-237AA2A5F28C}" dt="2021-06-09T16:37:27.769" v="1601" actId="478"/>
          <ac:spMkLst>
            <pc:docMk/>
            <pc:sldMk cId="0" sldId="281"/>
            <ac:spMk id="5" creationId="{8976C556-43A2-4B71-9ECF-70E90B131FCF}"/>
          </ac:spMkLst>
        </pc:spChg>
        <pc:spChg chg="add mod">
          <ac:chgData name="Võ Gia Bảo" userId="9c992995-5f5f-409f-a523-5f7ae201c3c3" providerId="ADAL" clId="{4C9BF710-05BF-4A21-90E8-237AA2A5F28C}" dt="2021-06-09T18:21:08.041" v="2640" actId="14100"/>
          <ac:spMkLst>
            <pc:docMk/>
            <pc:sldMk cId="0" sldId="281"/>
            <ac:spMk id="7" creationId="{888FFA43-BB9C-47A1-8409-19DFB4FA457B}"/>
          </ac:spMkLst>
        </pc:spChg>
        <pc:spChg chg="add mod">
          <ac:chgData name="Võ Gia Bảo" userId="9c992995-5f5f-409f-a523-5f7ae201c3c3" providerId="ADAL" clId="{4C9BF710-05BF-4A21-90E8-237AA2A5F28C}" dt="2021-06-09T18:21:42.638" v="2664" actId="115"/>
          <ac:spMkLst>
            <pc:docMk/>
            <pc:sldMk cId="0" sldId="281"/>
            <ac:spMk id="8" creationId="{132FA595-2CB4-4B6D-A0DD-9647951E8A0C}"/>
          </ac:spMkLst>
        </pc:spChg>
        <pc:spChg chg="add mod">
          <ac:chgData name="Võ Gia Bảo" userId="9c992995-5f5f-409f-a523-5f7ae201c3c3" providerId="ADAL" clId="{4C9BF710-05BF-4A21-90E8-237AA2A5F28C}" dt="2021-06-09T16:43:20.337" v="1815" actId="113"/>
          <ac:spMkLst>
            <pc:docMk/>
            <pc:sldMk cId="0" sldId="281"/>
            <ac:spMk id="32" creationId="{9D298869-1A03-40C9-9C8B-B1EF2D321153}"/>
          </ac:spMkLst>
        </pc:spChg>
        <pc:spChg chg="add mod">
          <ac:chgData name="Võ Gia Bảo" userId="9c992995-5f5f-409f-a523-5f7ae201c3c3" providerId="ADAL" clId="{4C9BF710-05BF-4A21-90E8-237AA2A5F28C}" dt="2021-06-09T18:21:48.634" v="2665" actId="14100"/>
          <ac:spMkLst>
            <pc:docMk/>
            <pc:sldMk cId="0" sldId="281"/>
            <ac:spMk id="33" creationId="{BF1890B8-706D-4561-8C7A-0AD3D1B5B162}"/>
          </ac:spMkLst>
        </pc:spChg>
        <pc:spChg chg="add mod">
          <ac:chgData name="Võ Gia Bảo" userId="9c992995-5f5f-409f-a523-5f7ae201c3c3" providerId="ADAL" clId="{4C9BF710-05BF-4A21-90E8-237AA2A5F28C}" dt="2021-06-09T18:21:51.925" v="2666" actId="1076"/>
          <ac:spMkLst>
            <pc:docMk/>
            <pc:sldMk cId="0" sldId="281"/>
            <ac:spMk id="36" creationId="{6FDA60F5-34DC-4386-83B8-3A538AFD1054}"/>
          </ac:spMkLst>
        </pc:spChg>
        <pc:spChg chg="add del mod">
          <ac:chgData name="Võ Gia Bảo" userId="9c992995-5f5f-409f-a523-5f7ae201c3c3" providerId="ADAL" clId="{4C9BF710-05BF-4A21-90E8-237AA2A5F28C}" dt="2021-06-09T16:44:31.415" v="1826" actId="478"/>
          <ac:spMkLst>
            <pc:docMk/>
            <pc:sldMk cId="0" sldId="281"/>
            <ac:spMk id="38" creationId="{083731A0-6E5A-47B7-805F-1301347EE27F}"/>
          </ac:spMkLst>
        </pc:spChg>
        <pc:spChg chg="add del mod">
          <ac:chgData name="Võ Gia Bảo" userId="9c992995-5f5f-409f-a523-5f7ae201c3c3" providerId="ADAL" clId="{4C9BF710-05BF-4A21-90E8-237AA2A5F28C}" dt="2021-06-09T18:29:26.783" v="2888"/>
          <ac:spMkLst>
            <pc:docMk/>
            <pc:sldMk cId="0" sldId="281"/>
            <ac:spMk id="41" creationId="{56822F44-95B4-4940-94B6-FDE8051AE814}"/>
          </ac:spMkLst>
        </pc:spChg>
        <pc:spChg chg="add mod">
          <ac:chgData name="Võ Gia Bảo" userId="9c992995-5f5f-409f-a523-5f7ae201c3c3" providerId="ADAL" clId="{4C9BF710-05BF-4A21-90E8-237AA2A5F28C}" dt="2021-06-09T18:34:54.485" v="3072" actId="20577"/>
          <ac:spMkLst>
            <pc:docMk/>
            <pc:sldMk cId="0" sldId="281"/>
            <ac:spMk id="42" creationId="{7024EE3F-5F8A-42E7-827B-B4DE93215C97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6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3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1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5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8" creationId="{00000000-0000-0000-0000-000000000000}"/>
          </ac:grpSpMkLst>
        </pc:grpChg>
        <pc:graphicFrameChg chg="del">
          <ac:chgData name="Võ Gia Bảo" userId="9c992995-5f5f-409f-a523-5f7ae201c3c3" providerId="ADAL" clId="{4C9BF710-05BF-4A21-90E8-237AA2A5F28C}" dt="2021-06-09T16:34:58.725" v="1523" actId="478"/>
          <ac:graphicFrameMkLst>
            <pc:docMk/>
            <pc:sldMk cId="0" sldId="281"/>
            <ac:graphicFrameMk id="757" creationId="{00000000-0000-0000-0000-000000000000}"/>
          </ac:graphicFrameMkLst>
        </pc:graphicFrameChg>
      </pc:sldChg>
      <pc:sldChg chg="del">
        <pc:chgData name="Võ Gia Bảo" userId="9c992995-5f5f-409f-a523-5f7ae201c3c3" providerId="ADAL" clId="{4C9BF710-05BF-4A21-90E8-237AA2A5F28C}" dt="2021-06-09T16:44:39.886" v="1827" actId="47"/>
        <pc:sldMkLst>
          <pc:docMk/>
          <pc:sldMk cId="0" sldId="282"/>
        </pc:sldMkLst>
      </pc:sldChg>
      <pc:sldChg chg="del">
        <pc:chgData name="Võ Gia Bảo" userId="9c992995-5f5f-409f-a523-5f7ae201c3c3" providerId="ADAL" clId="{4C9BF710-05BF-4A21-90E8-237AA2A5F28C}" dt="2021-06-09T16:44:54.448" v="1828" actId="47"/>
        <pc:sldMkLst>
          <pc:docMk/>
          <pc:sldMk cId="0" sldId="283"/>
        </pc:sldMkLst>
      </pc:sldChg>
      <pc:sldChg chg="del">
        <pc:chgData name="Võ Gia Bảo" userId="9c992995-5f5f-409f-a523-5f7ae201c3c3" providerId="ADAL" clId="{4C9BF710-05BF-4A21-90E8-237AA2A5F28C}" dt="2021-06-09T16:44:55.323" v="1829" actId="47"/>
        <pc:sldMkLst>
          <pc:docMk/>
          <pc:sldMk cId="0" sldId="284"/>
        </pc:sldMkLst>
      </pc:sldChg>
      <pc:sldChg chg="del">
        <pc:chgData name="Võ Gia Bảo" userId="9c992995-5f5f-409f-a523-5f7ae201c3c3" providerId="ADAL" clId="{4C9BF710-05BF-4A21-90E8-237AA2A5F28C}" dt="2021-06-09T16:44:56.089" v="1830" actId="47"/>
        <pc:sldMkLst>
          <pc:docMk/>
          <pc:sldMk cId="0" sldId="285"/>
        </pc:sldMkLst>
      </pc:sldChg>
      <pc:sldChg chg="addSp delSp modSp mod modNotesTx">
        <pc:chgData name="Võ Gia Bảo" userId="9c992995-5f5f-409f-a523-5f7ae201c3c3" providerId="ADAL" clId="{4C9BF710-05BF-4A21-90E8-237AA2A5F28C}" dt="2021-06-09T18:35:04.958" v="3080" actId="20577"/>
        <pc:sldMkLst>
          <pc:docMk/>
          <pc:sldMk cId="0" sldId="286"/>
        </pc:sldMkLst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3" creationId="{8F16C79D-3D2B-46E2-9A3E-3A14644537F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5" creationId="{A2154F93-C7D7-484A-942F-7211803838AF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7" creationId="{7C57F759-36D7-499C-ADC8-9E2821797302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9" creationId="{D0CEB7C0-A8DA-4936-9BC5-05D2F9783D4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1" creationId="{6DF50BB5-B629-48D1-A954-D17B848ED7F5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3" creationId="{94D7C00B-A4BF-4725-AB36-5E1C92D3860D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5" creationId="{184C3652-72BD-452A-B5AA-2A9775A53221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7" creationId="{E42BB0D1-21F1-4C20-B536-D21EADCBAB0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9" creationId="{A09646F3-CDB7-477B-B4BD-FEBE83B01952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1" creationId="{9B68D840-3F99-4987-93A3-5D2B3D40318C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3" creationId="{635A3FA3-7D22-4C2E-9AE3-F580A338B466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5" creationId="{819C46AC-1B64-4673-9B49-4EB6F1901618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7" creationId="{C354F0E1-AAEC-4D69-BAEE-7C0A788E36A0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36" creationId="{2795FDEE-F732-4579-ADC6-FA3329DEE1E0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7" creationId="{E1FF467E-AA7C-4CF8-9C64-7AC3352DB95A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8" creationId="{A3636931-2852-47EE-BCD5-97B8E4D088C3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9" creationId="{574FB995-A814-4F0D-8B97-5DCA01151282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80" creationId="{353B0356-7085-48FB-ACA1-905F1459B0D5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81" creationId="{C67A9DFC-1B5F-4F56-B619-D9C55BBF7F45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91" creationId="{2DA1DD3F-61AB-4F34-B739-1DA82D53C319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94" creationId="{2EB2A7B9-4E07-4A6B-AB4E-D4B955665239}"/>
          </ac:spMkLst>
        </pc:spChg>
        <pc:spChg chg="add mod">
          <ac:chgData name="Võ Gia Bảo" userId="9c992995-5f5f-409f-a523-5f7ae201c3c3" providerId="ADAL" clId="{4C9BF710-05BF-4A21-90E8-237AA2A5F28C}" dt="2021-06-09T18:35:04.958" v="3080" actId="20577"/>
          <ac:spMkLst>
            <pc:docMk/>
            <pc:sldMk cId="0" sldId="286"/>
            <ac:spMk id="95" creationId="{B09200D1-9D07-4B1C-97B8-027A71F6B5EC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3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51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1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4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7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44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48" creationId="{00000000-0000-0000-0000-000000000000}"/>
          </ac:grpSpMkLst>
        </pc:grp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29" creationId="{8582C09C-CED1-443C-B835-D10A24D8610E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1" creationId="{DE0AA9C3-A8A6-420E-9D20-CE138D149BDD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3" creationId="{C45003BF-F632-4C0C-96F2-2781C1C91623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5" creationId="{46AB2E39-7D98-493C-9D74-DE07CDEF0EA9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8" creationId="{FD0B1A5E-0EC9-4484-A927-714754D87006}"/>
          </ac:picMkLst>
        </pc:picChg>
        <pc:picChg chg="add del mod">
          <ac:chgData name="Võ Gia Bảo" userId="9c992995-5f5f-409f-a523-5f7ae201c3c3" providerId="ADAL" clId="{4C9BF710-05BF-4A21-90E8-237AA2A5F28C}" dt="2021-06-09T17:34:53.226" v="2055" actId="478"/>
          <ac:picMkLst>
            <pc:docMk/>
            <pc:sldMk cId="0" sldId="286"/>
            <ac:picMk id="40" creationId="{405097B6-6543-4275-9461-F771E562476F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42" creationId="{A3BCBB9E-A224-4071-85EE-FD7785114D8D}"/>
          </ac:picMkLst>
        </pc:picChg>
        <pc:picChg chg="add mod">
          <ac:chgData name="Võ Gia Bảo" userId="9c992995-5f5f-409f-a523-5f7ae201c3c3" providerId="ADAL" clId="{4C9BF710-05BF-4A21-90E8-237AA2A5F28C}" dt="2021-06-09T17:59:08.185" v="2224" actId="1076"/>
          <ac:picMkLst>
            <pc:docMk/>
            <pc:sldMk cId="0" sldId="286"/>
            <ac:picMk id="44" creationId="{0DA37160-5DC1-48D3-B0B3-B66EFFD27617}"/>
          </ac:picMkLst>
        </pc:picChg>
        <pc:picChg chg="add mod">
          <ac:chgData name="Võ Gia Bảo" userId="9c992995-5f5f-409f-a523-5f7ae201c3c3" providerId="ADAL" clId="{4C9BF710-05BF-4A21-90E8-237AA2A5F28C}" dt="2021-06-09T18:09:41.447" v="2317" actId="1076"/>
          <ac:picMkLst>
            <pc:docMk/>
            <pc:sldMk cId="0" sldId="286"/>
            <ac:picMk id="46" creationId="{3D77702A-32EC-4EC4-B301-C3A48461DB8E}"/>
          </ac:picMkLst>
        </pc:picChg>
        <pc:picChg chg="add del mod">
          <ac:chgData name="Võ Gia Bảo" userId="9c992995-5f5f-409f-a523-5f7ae201c3c3" providerId="ADAL" clId="{4C9BF710-05BF-4A21-90E8-237AA2A5F28C}" dt="2021-06-09T17:58:49.307" v="2217"/>
          <ac:picMkLst>
            <pc:docMk/>
            <pc:sldMk cId="0" sldId="286"/>
            <ac:picMk id="90" creationId="{B014F1F6-0A1C-47EE-B355-3A2C12407138}"/>
          </ac:picMkLst>
        </pc:picChg>
      </pc:sldChg>
      <pc:sldChg chg="del">
        <pc:chgData name="Võ Gia Bảo" userId="9c992995-5f5f-409f-a523-5f7ae201c3c3" providerId="ADAL" clId="{4C9BF710-05BF-4A21-90E8-237AA2A5F28C}" dt="2021-06-09T17:22:49.098" v="2041" actId="47"/>
        <pc:sldMkLst>
          <pc:docMk/>
          <pc:sldMk cId="0" sldId="287"/>
        </pc:sldMkLst>
      </pc:sldChg>
      <pc:sldChg chg="addSp delSp modSp mod">
        <pc:chgData name="Võ Gia Bảo" userId="9c992995-5f5f-409f-a523-5f7ae201c3c3" providerId="ADAL" clId="{4C9BF710-05BF-4A21-90E8-237AA2A5F28C}" dt="2021-06-09T18:35:09.351" v="3083" actId="20577"/>
        <pc:sldMkLst>
          <pc:docMk/>
          <pc:sldMk cId="0" sldId="288"/>
        </pc:sldMkLst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3" creationId="{000D6861-DE9E-42C5-B071-136967E071A6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5" creationId="{1B43C3A0-3F00-4817-A3E3-F29ACCEE4760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7" creationId="{57D3640B-9316-485A-8134-B3CC9B58CFC8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9" creationId="{D650164B-FCBF-4182-BBCA-13BEAE28BD33}"/>
          </ac:spMkLst>
        </pc:spChg>
        <pc:spChg chg="add mod">
          <ac:chgData name="Võ Gia Bảo" userId="9c992995-5f5f-409f-a523-5f7ae201c3c3" providerId="ADAL" clId="{4C9BF710-05BF-4A21-90E8-237AA2A5F28C}" dt="2021-06-09T18:31:36.092" v="3026" actId="20577"/>
          <ac:spMkLst>
            <pc:docMk/>
            <pc:sldMk cId="0" sldId="288"/>
            <ac:spMk id="24" creationId="{F273A3CF-6E26-429B-A389-69E9380FC847}"/>
          </ac:spMkLst>
        </pc:spChg>
        <pc:spChg chg="add mod">
          <ac:chgData name="Võ Gia Bảo" userId="9c992995-5f5f-409f-a523-5f7ae201c3c3" providerId="ADAL" clId="{4C9BF710-05BF-4A21-90E8-237AA2A5F28C}" dt="2021-06-09T18:35:09.351" v="3083" actId="20577"/>
          <ac:spMkLst>
            <pc:docMk/>
            <pc:sldMk cId="0" sldId="288"/>
            <ac:spMk id="25" creationId="{8DC10BD9-AC58-4651-87FE-94EDC7FBBEF1}"/>
          </ac:spMkLst>
        </pc:spChg>
        <pc:spChg chg="del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86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863" creationId="{00000000-0000-0000-0000-000000000000}"/>
          </ac:spMkLst>
        </pc:spChg>
        <pc:spChg chg="mod">
          <ac:chgData name="Võ Gia Bảo" userId="9c992995-5f5f-409f-a523-5f7ae201c3c3" providerId="ADAL" clId="{4C9BF710-05BF-4A21-90E8-237AA2A5F28C}" dt="2021-06-09T17:52:19.578" v="2159" actId="1076"/>
          <ac:spMkLst>
            <pc:docMk/>
            <pc:sldMk cId="0" sldId="288"/>
            <ac:spMk id="86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7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71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7:49:28.942" v="2082" actId="478"/>
          <ac:grpSpMkLst>
            <pc:docMk/>
            <pc:sldMk cId="0" sldId="288"/>
            <ac:grpSpMk id="872" creationId="{00000000-0000-0000-0000-000000000000}"/>
          </ac:grpSpMkLst>
        </pc:grpChg>
      </pc:sldChg>
      <pc:sldChg chg="del">
        <pc:chgData name="Võ Gia Bảo" userId="9c992995-5f5f-409f-a523-5f7ae201c3c3" providerId="ADAL" clId="{4C9BF710-05BF-4A21-90E8-237AA2A5F28C}" dt="2021-06-09T18:12:29.606" v="2329" actId="47"/>
        <pc:sldMkLst>
          <pc:docMk/>
          <pc:sldMk cId="0" sldId="289"/>
        </pc:sldMkLst>
      </pc:sldChg>
      <pc:sldChg chg="del">
        <pc:chgData name="Võ Gia Bảo" userId="9c992995-5f5f-409f-a523-5f7ae201c3c3" providerId="ADAL" clId="{4C9BF710-05BF-4A21-90E8-237AA2A5F28C}" dt="2021-06-09T18:12:30.524" v="2330" actId="47"/>
        <pc:sldMkLst>
          <pc:docMk/>
          <pc:sldMk cId="0" sldId="290"/>
        </pc:sldMkLst>
      </pc:sldChg>
      <pc:sldChg chg="del ord">
        <pc:chgData name="Võ Gia Bảo" userId="9c992995-5f5f-409f-a523-5f7ae201c3c3" providerId="ADAL" clId="{4C9BF710-05BF-4A21-90E8-237AA2A5F28C}" dt="2021-06-09T18:12:31.424" v="2331" actId="47"/>
        <pc:sldMkLst>
          <pc:docMk/>
          <pc:sldMk cId="0" sldId="291"/>
        </pc:sldMkLst>
      </pc:sldChg>
      <pc:sldChg chg="del">
        <pc:chgData name="Võ Gia Bảo" userId="9c992995-5f5f-409f-a523-5f7ae201c3c3" providerId="ADAL" clId="{4C9BF710-05BF-4A21-90E8-237AA2A5F28C}" dt="2021-06-09T18:12:32.113" v="2332" actId="47"/>
        <pc:sldMkLst>
          <pc:docMk/>
          <pc:sldMk cId="0" sldId="292"/>
        </pc:sldMkLst>
      </pc:sldChg>
      <pc:sldChg chg="del">
        <pc:chgData name="Võ Gia Bảo" userId="9c992995-5f5f-409f-a523-5f7ae201c3c3" providerId="ADAL" clId="{4C9BF710-05BF-4A21-90E8-237AA2A5F28C}" dt="2021-06-09T18:12:32.922" v="2333" actId="47"/>
        <pc:sldMkLst>
          <pc:docMk/>
          <pc:sldMk cId="0" sldId="293"/>
        </pc:sldMkLst>
      </pc:sldChg>
      <pc:sldChg chg="del">
        <pc:chgData name="Võ Gia Bảo" userId="9c992995-5f5f-409f-a523-5f7ae201c3c3" providerId="ADAL" clId="{4C9BF710-05BF-4A21-90E8-237AA2A5F28C}" dt="2021-06-09T18:12:33.744" v="2334" actId="47"/>
        <pc:sldMkLst>
          <pc:docMk/>
          <pc:sldMk cId="0" sldId="294"/>
        </pc:sldMkLst>
      </pc:sldChg>
      <pc:sldChg chg="del">
        <pc:chgData name="Võ Gia Bảo" userId="9c992995-5f5f-409f-a523-5f7ae201c3c3" providerId="ADAL" clId="{4C9BF710-05BF-4A21-90E8-237AA2A5F28C}" dt="2021-06-09T18:12:34.399" v="2335" actId="47"/>
        <pc:sldMkLst>
          <pc:docMk/>
          <pc:sldMk cId="0" sldId="295"/>
        </pc:sldMkLst>
      </pc:sldChg>
      <pc:sldChg chg="del">
        <pc:chgData name="Võ Gia Bảo" userId="9c992995-5f5f-409f-a523-5f7ae201c3c3" providerId="ADAL" clId="{4C9BF710-05BF-4A21-90E8-237AA2A5F28C}" dt="2021-06-09T18:12:34.821" v="2336" actId="47"/>
        <pc:sldMkLst>
          <pc:docMk/>
          <pc:sldMk cId="0" sldId="296"/>
        </pc:sldMkLst>
      </pc:sldChg>
      <pc:sldChg chg="del">
        <pc:chgData name="Võ Gia Bảo" userId="9c992995-5f5f-409f-a523-5f7ae201c3c3" providerId="ADAL" clId="{4C9BF710-05BF-4A21-90E8-237AA2A5F28C}" dt="2021-06-09T18:12:35.370" v="2337" actId="47"/>
        <pc:sldMkLst>
          <pc:docMk/>
          <pc:sldMk cId="0" sldId="297"/>
        </pc:sldMkLst>
      </pc:sldChg>
      <pc:sldChg chg="del">
        <pc:chgData name="Võ Gia Bảo" userId="9c992995-5f5f-409f-a523-5f7ae201c3c3" providerId="ADAL" clId="{4C9BF710-05BF-4A21-90E8-237AA2A5F28C}" dt="2021-06-09T18:12:35.792" v="2338" actId="47"/>
        <pc:sldMkLst>
          <pc:docMk/>
          <pc:sldMk cId="0" sldId="298"/>
        </pc:sldMkLst>
      </pc:sldChg>
      <pc:sldChg chg="del">
        <pc:chgData name="Võ Gia Bảo" userId="9c992995-5f5f-409f-a523-5f7ae201c3c3" providerId="ADAL" clId="{4C9BF710-05BF-4A21-90E8-237AA2A5F28C}" dt="2021-06-09T18:12:39.803" v="2339" actId="47"/>
        <pc:sldMkLst>
          <pc:docMk/>
          <pc:sldMk cId="0" sldId="299"/>
        </pc:sldMkLst>
      </pc:sldChg>
      <pc:sldChg chg="del">
        <pc:chgData name="Võ Gia Bảo" userId="9c992995-5f5f-409f-a523-5f7ae201c3c3" providerId="ADAL" clId="{4C9BF710-05BF-4A21-90E8-237AA2A5F28C}" dt="2021-06-09T18:12:40.620" v="2340" actId="47"/>
        <pc:sldMkLst>
          <pc:docMk/>
          <pc:sldMk cId="0" sldId="300"/>
        </pc:sldMkLst>
      </pc:sldChg>
      <pc:sldChg chg="del">
        <pc:chgData name="Võ Gia Bảo" userId="9c992995-5f5f-409f-a523-5f7ae201c3c3" providerId="ADAL" clId="{4C9BF710-05BF-4A21-90E8-237AA2A5F28C}" dt="2021-06-09T18:12:41.110" v="2341" actId="47"/>
        <pc:sldMkLst>
          <pc:docMk/>
          <pc:sldMk cId="0" sldId="301"/>
        </pc:sldMkLst>
      </pc:sldChg>
      <pc:sldChg chg="del">
        <pc:chgData name="Võ Gia Bảo" userId="9c992995-5f5f-409f-a523-5f7ae201c3c3" providerId="ADAL" clId="{4C9BF710-05BF-4A21-90E8-237AA2A5F28C}" dt="2021-06-09T18:12:41.514" v="2342" actId="47"/>
        <pc:sldMkLst>
          <pc:docMk/>
          <pc:sldMk cId="0" sldId="302"/>
        </pc:sldMkLst>
      </pc:sldChg>
      <pc:sldChg chg="del">
        <pc:chgData name="Võ Gia Bảo" userId="9c992995-5f5f-409f-a523-5f7ae201c3c3" providerId="ADAL" clId="{4C9BF710-05BF-4A21-90E8-237AA2A5F28C}" dt="2021-06-09T18:12:41.931" v="2343" actId="47"/>
        <pc:sldMkLst>
          <pc:docMk/>
          <pc:sldMk cId="0" sldId="303"/>
        </pc:sldMkLst>
      </pc:sldChg>
      <pc:sldChg chg="del">
        <pc:chgData name="Võ Gia Bảo" userId="9c992995-5f5f-409f-a523-5f7ae201c3c3" providerId="ADAL" clId="{4C9BF710-05BF-4A21-90E8-237AA2A5F28C}" dt="2021-06-09T18:12:42.599" v="2344" actId="47"/>
        <pc:sldMkLst>
          <pc:docMk/>
          <pc:sldMk cId="0" sldId="304"/>
        </pc:sldMkLst>
      </pc:sldChg>
      <pc:sldChg chg="del">
        <pc:chgData name="Võ Gia Bảo" userId="9c992995-5f5f-409f-a523-5f7ae201c3c3" providerId="ADAL" clId="{4C9BF710-05BF-4A21-90E8-237AA2A5F28C}" dt="2021-06-09T18:12:43.193" v="2345" actId="47"/>
        <pc:sldMkLst>
          <pc:docMk/>
          <pc:sldMk cId="0" sldId="305"/>
        </pc:sldMkLst>
      </pc:sldChg>
      <pc:sldChg chg="del">
        <pc:chgData name="Võ Gia Bảo" userId="9c992995-5f5f-409f-a523-5f7ae201c3c3" providerId="ADAL" clId="{4C9BF710-05BF-4A21-90E8-237AA2A5F28C}" dt="2021-06-09T18:12:43.563" v="2346" actId="47"/>
        <pc:sldMkLst>
          <pc:docMk/>
          <pc:sldMk cId="0" sldId="306"/>
        </pc:sldMkLst>
      </pc:sldChg>
      <pc:sldChg chg="del">
        <pc:chgData name="Võ Gia Bảo" userId="9c992995-5f5f-409f-a523-5f7ae201c3c3" providerId="ADAL" clId="{4C9BF710-05BF-4A21-90E8-237AA2A5F28C}" dt="2021-06-09T18:12:43.883" v="2347" actId="47"/>
        <pc:sldMkLst>
          <pc:docMk/>
          <pc:sldMk cId="0" sldId="307"/>
        </pc:sldMkLst>
      </pc:sldChg>
      <pc:sldChg chg="del">
        <pc:chgData name="Võ Gia Bảo" userId="9c992995-5f5f-409f-a523-5f7ae201c3c3" providerId="ADAL" clId="{4C9BF710-05BF-4A21-90E8-237AA2A5F28C}" dt="2021-06-09T18:12:44.262" v="2348" actId="47"/>
        <pc:sldMkLst>
          <pc:docMk/>
          <pc:sldMk cId="0" sldId="308"/>
        </pc:sldMkLst>
      </pc:sldChg>
      <pc:sldChg chg="del">
        <pc:chgData name="Võ Gia Bảo" userId="9c992995-5f5f-409f-a523-5f7ae201c3c3" providerId="ADAL" clId="{4C9BF710-05BF-4A21-90E8-237AA2A5F28C}" dt="2021-06-09T18:12:44.761" v="2349" actId="47"/>
        <pc:sldMkLst>
          <pc:docMk/>
          <pc:sldMk cId="0" sldId="309"/>
        </pc:sldMkLst>
      </pc:sldChg>
      <pc:sldChg chg="del">
        <pc:chgData name="Võ Gia Bảo" userId="9c992995-5f5f-409f-a523-5f7ae201c3c3" providerId="ADAL" clId="{4C9BF710-05BF-4A21-90E8-237AA2A5F28C}" dt="2021-06-09T18:12:45.174" v="2350" actId="47"/>
        <pc:sldMkLst>
          <pc:docMk/>
          <pc:sldMk cId="0" sldId="310"/>
        </pc:sldMkLst>
      </pc:sldChg>
      <pc:sldChg chg="del">
        <pc:chgData name="Võ Gia Bảo" userId="9c992995-5f5f-409f-a523-5f7ae201c3c3" providerId="ADAL" clId="{4C9BF710-05BF-4A21-90E8-237AA2A5F28C}" dt="2021-06-09T18:12:45.477" v="2351" actId="47"/>
        <pc:sldMkLst>
          <pc:docMk/>
          <pc:sldMk cId="0" sldId="311"/>
        </pc:sldMkLst>
      </pc:sldChg>
      <pc:sldChg chg="del">
        <pc:chgData name="Võ Gia Bảo" userId="9c992995-5f5f-409f-a523-5f7ae201c3c3" providerId="ADAL" clId="{4C9BF710-05BF-4A21-90E8-237AA2A5F28C}" dt="2021-06-09T18:12:45.774" v="2352" actId="47"/>
        <pc:sldMkLst>
          <pc:docMk/>
          <pc:sldMk cId="0" sldId="312"/>
        </pc:sldMkLst>
      </pc:sldChg>
      <pc:sldChg chg="del">
        <pc:chgData name="Võ Gia Bảo" userId="9c992995-5f5f-409f-a523-5f7ae201c3c3" providerId="ADAL" clId="{4C9BF710-05BF-4A21-90E8-237AA2A5F28C}" dt="2021-06-09T18:12:46.064" v="2353" actId="47"/>
        <pc:sldMkLst>
          <pc:docMk/>
          <pc:sldMk cId="0" sldId="313"/>
        </pc:sldMkLst>
      </pc:sldChg>
      <pc:sldChg chg="del">
        <pc:chgData name="Võ Gia Bảo" userId="9c992995-5f5f-409f-a523-5f7ae201c3c3" providerId="ADAL" clId="{4C9BF710-05BF-4A21-90E8-237AA2A5F28C}" dt="2021-06-09T18:12:46.368" v="2354" actId="47"/>
        <pc:sldMkLst>
          <pc:docMk/>
          <pc:sldMk cId="0" sldId="314"/>
        </pc:sldMkLst>
      </pc:sldChg>
      <pc:sldChg chg="del">
        <pc:chgData name="Võ Gia Bảo" userId="9c992995-5f5f-409f-a523-5f7ae201c3c3" providerId="ADAL" clId="{4C9BF710-05BF-4A21-90E8-237AA2A5F28C}" dt="2021-06-09T18:12:46.709" v="2355" actId="47"/>
        <pc:sldMkLst>
          <pc:docMk/>
          <pc:sldMk cId="0" sldId="315"/>
        </pc:sldMkLst>
      </pc:sldChg>
      <pc:sldChg chg="del">
        <pc:chgData name="Võ Gia Bảo" userId="9c992995-5f5f-409f-a523-5f7ae201c3c3" providerId="ADAL" clId="{4C9BF710-05BF-4A21-90E8-237AA2A5F28C}" dt="2021-06-09T18:12:46.990" v="2356" actId="47"/>
        <pc:sldMkLst>
          <pc:docMk/>
          <pc:sldMk cId="0" sldId="316"/>
        </pc:sldMkLst>
      </pc:sldChg>
      <pc:sldChg chg="del">
        <pc:chgData name="Võ Gia Bảo" userId="9c992995-5f5f-409f-a523-5f7ae201c3c3" providerId="ADAL" clId="{4C9BF710-05BF-4A21-90E8-237AA2A5F28C}" dt="2021-06-09T18:12:47.404" v="2357" actId="47"/>
        <pc:sldMkLst>
          <pc:docMk/>
          <pc:sldMk cId="0" sldId="317"/>
        </pc:sldMkLst>
      </pc:sldChg>
      <pc:sldChg chg="del">
        <pc:chgData name="Võ Gia Bảo" userId="9c992995-5f5f-409f-a523-5f7ae201c3c3" providerId="ADAL" clId="{4C9BF710-05BF-4A21-90E8-237AA2A5F28C}" dt="2021-06-09T18:12:48.262" v="2358" actId="47"/>
        <pc:sldMkLst>
          <pc:docMk/>
          <pc:sldMk cId="0" sldId="318"/>
        </pc:sldMkLst>
      </pc:sldChg>
      <pc:sldChg chg="del">
        <pc:chgData name="Võ Gia Bảo" userId="9c992995-5f5f-409f-a523-5f7ae201c3c3" providerId="ADAL" clId="{4C9BF710-05BF-4A21-90E8-237AA2A5F28C}" dt="2021-06-09T18:12:49.019" v="2359" actId="47"/>
        <pc:sldMkLst>
          <pc:docMk/>
          <pc:sldMk cId="0" sldId="319"/>
        </pc:sldMkLst>
      </pc:sldChg>
      <pc:sldChg chg="del">
        <pc:chgData name="Võ Gia Bảo" userId="9c992995-5f5f-409f-a523-5f7ae201c3c3" providerId="ADAL" clId="{4C9BF710-05BF-4A21-90E8-237AA2A5F28C}" dt="2021-06-09T18:12:49.504" v="2360" actId="47"/>
        <pc:sldMkLst>
          <pc:docMk/>
          <pc:sldMk cId="0" sldId="320"/>
        </pc:sldMkLst>
      </pc:sldChg>
      <pc:sldChg chg="del">
        <pc:chgData name="Võ Gia Bảo" userId="9c992995-5f5f-409f-a523-5f7ae201c3c3" providerId="ADAL" clId="{4C9BF710-05BF-4A21-90E8-237AA2A5F28C}" dt="2021-06-09T18:12:49.804" v="2361" actId="47"/>
        <pc:sldMkLst>
          <pc:docMk/>
          <pc:sldMk cId="0" sldId="321"/>
        </pc:sldMkLst>
      </pc:sldChg>
      <pc:sldChg chg="del">
        <pc:chgData name="Võ Gia Bảo" userId="9c992995-5f5f-409f-a523-5f7ae201c3c3" providerId="ADAL" clId="{4C9BF710-05BF-4A21-90E8-237AA2A5F28C}" dt="2021-06-09T18:12:50.078" v="2362" actId="47"/>
        <pc:sldMkLst>
          <pc:docMk/>
          <pc:sldMk cId="0" sldId="322"/>
        </pc:sldMkLst>
      </pc:sldChg>
      <pc:sldChg chg="del">
        <pc:chgData name="Võ Gia Bảo" userId="9c992995-5f5f-409f-a523-5f7ae201c3c3" providerId="ADAL" clId="{4C9BF710-05BF-4A21-90E8-237AA2A5F28C}" dt="2021-06-09T18:12:50.443" v="2363" actId="47"/>
        <pc:sldMkLst>
          <pc:docMk/>
          <pc:sldMk cId="0" sldId="323"/>
        </pc:sldMkLst>
      </pc:sldChg>
      <pc:sldChg chg="del">
        <pc:chgData name="Võ Gia Bảo" userId="9c992995-5f5f-409f-a523-5f7ae201c3c3" providerId="ADAL" clId="{4C9BF710-05BF-4A21-90E8-237AA2A5F28C}" dt="2021-06-09T18:12:50.822" v="2364" actId="47"/>
        <pc:sldMkLst>
          <pc:docMk/>
          <pc:sldMk cId="0" sldId="324"/>
        </pc:sldMkLst>
      </pc:sldChg>
      <pc:sldChg chg="del">
        <pc:chgData name="Võ Gia Bảo" userId="9c992995-5f5f-409f-a523-5f7ae201c3c3" providerId="ADAL" clId="{4C9BF710-05BF-4A21-90E8-237AA2A5F28C}" dt="2021-06-09T18:12:51.268" v="2365" actId="47"/>
        <pc:sldMkLst>
          <pc:docMk/>
          <pc:sldMk cId="0" sldId="325"/>
        </pc:sldMkLst>
      </pc:sldChg>
      <pc:sldChg chg="del">
        <pc:chgData name="Võ Gia Bảo" userId="9c992995-5f5f-409f-a523-5f7ae201c3c3" providerId="ADAL" clId="{4C9BF710-05BF-4A21-90E8-237AA2A5F28C}" dt="2021-06-09T18:12:51.629" v="2366" actId="47"/>
        <pc:sldMkLst>
          <pc:docMk/>
          <pc:sldMk cId="0" sldId="326"/>
        </pc:sldMkLst>
      </pc:sldChg>
      <pc:sldChg chg="del">
        <pc:chgData name="Võ Gia Bảo" userId="9c992995-5f5f-409f-a523-5f7ae201c3c3" providerId="ADAL" clId="{4C9BF710-05BF-4A21-90E8-237AA2A5F28C}" dt="2021-06-09T18:12:52.159" v="2367" actId="47"/>
        <pc:sldMkLst>
          <pc:docMk/>
          <pc:sldMk cId="0" sldId="327"/>
        </pc:sldMkLst>
      </pc:sldChg>
      <pc:sldChg chg="del">
        <pc:chgData name="Võ Gia Bảo" userId="9c992995-5f5f-409f-a523-5f7ae201c3c3" providerId="ADAL" clId="{4C9BF710-05BF-4A21-90E8-237AA2A5F28C}" dt="2021-06-09T18:12:52.499" v="2368" actId="47"/>
        <pc:sldMkLst>
          <pc:docMk/>
          <pc:sldMk cId="0" sldId="328"/>
        </pc:sldMkLst>
      </pc:sldChg>
      <pc:sldChg chg="del">
        <pc:chgData name="Võ Gia Bảo" userId="9c992995-5f5f-409f-a523-5f7ae201c3c3" providerId="ADAL" clId="{4C9BF710-05BF-4A21-90E8-237AA2A5F28C}" dt="2021-06-09T18:12:52.805" v="2369" actId="47"/>
        <pc:sldMkLst>
          <pc:docMk/>
          <pc:sldMk cId="0" sldId="329"/>
        </pc:sldMkLst>
      </pc:sldChg>
      <pc:sldChg chg="del">
        <pc:chgData name="Võ Gia Bảo" userId="9c992995-5f5f-409f-a523-5f7ae201c3c3" providerId="ADAL" clId="{4C9BF710-05BF-4A21-90E8-237AA2A5F28C}" dt="2021-06-09T18:12:53.175" v="2370" actId="47"/>
        <pc:sldMkLst>
          <pc:docMk/>
          <pc:sldMk cId="0" sldId="330"/>
        </pc:sldMkLst>
      </pc:sldChg>
      <pc:sldChg chg="del">
        <pc:chgData name="Võ Gia Bảo" userId="9c992995-5f5f-409f-a523-5f7ae201c3c3" providerId="ADAL" clId="{4C9BF710-05BF-4A21-90E8-237AA2A5F28C}" dt="2021-06-09T18:12:53.475" v="2371" actId="47"/>
        <pc:sldMkLst>
          <pc:docMk/>
          <pc:sldMk cId="0" sldId="331"/>
        </pc:sldMkLst>
      </pc:sldChg>
      <pc:sldChg chg="del">
        <pc:chgData name="Võ Gia Bảo" userId="9c992995-5f5f-409f-a523-5f7ae201c3c3" providerId="ADAL" clId="{4C9BF710-05BF-4A21-90E8-237AA2A5F28C}" dt="2021-06-09T18:12:53.766" v="2372" actId="47"/>
        <pc:sldMkLst>
          <pc:docMk/>
          <pc:sldMk cId="0" sldId="332"/>
        </pc:sldMkLst>
      </pc:sldChg>
      <pc:sldChg chg="del">
        <pc:chgData name="Võ Gia Bảo" userId="9c992995-5f5f-409f-a523-5f7ae201c3c3" providerId="ADAL" clId="{4C9BF710-05BF-4A21-90E8-237AA2A5F28C}" dt="2021-06-09T18:12:54.064" v="2373" actId="47"/>
        <pc:sldMkLst>
          <pc:docMk/>
          <pc:sldMk cId="0" sldId="333"/>
        </pc:sldMkLst>
      </pc:sldChg>
      <pc:sldChg chg="del">
        <pc:chgData name="Võ Gia Bảo" userId="9c992995-5f5f-409f-a523-5f7ae201c3c3" providerId="ADAL" clId="{4C9BF710-05BF-4A21-90E8-237AA2A5F28C}" dt="2021-06-09T18:12:54.616" v="2374" actId="47"/>
        <pc:sldMkLst>
          <pc:docMk/>
          <pc:sldMk cId="0" sldId="334"/>
        </pc:sldMkLst>
      </pc:sldChg>
      <pc:sldChg chg="del">
        <pc:chgData name="Võ Gia Bảo" userId="9c992995-5f5f-409f-a523-5f7ae201c3c3" providerId="ADAL" clId="{4C9BF710-05BF-4A21-90E8-237AA2A5F28C}" dt="2021-06-09T18:12:55.001" v="2375" actId="47"/>
        <pc:sldMkLst>
          <pc:docMk/>
          <pc:sldMk cId="0" sldId="335"/>
        </pc:sldMkLst>
      </pc:sldChg>
      <pc:sldChg chg="del">
        <pc:chgData name="Võ Gia Bảo" userId="9c992995-5f5f-409f-a523-5f7ae201c3c3" providerId="ADAL" clId="{4C9BF710-05BF-4A21-90E8-237AA2A5F28C}" dt="2021-06-09T18:12:55.348" v="2376" actId="47"/>
        <pc:sldMkLst>
          <pc:docMk/>
          <pc:sldMk cId="0" sldId="336"/>
        </pc:sldMkLst>
      </pc:sldChg>
      <pc:sldChg chg="del">
        <pc:chgData name="Võ Gia Bảo" userId="9c992995-5f5f-409f-a523-5f7ae201c3c3" providerId="ADAL" clId="{4C9BF710-05BF-4A21-90E8-237AA2A5F28C}" dt="2021-06-09T18:12:55.724" v="2377" actId="47"/>
        <pc:sldMkLst>
          <pc:docMk/>
          <pc:sldMk cId="0" sldId="337"/>
        </pc:sldMkLst>
      </pc:sldChg>
      <pc:sldChg chg="del">
        <pc:chgData name="Võ Gia Bảo" userId="9c992995-5f5f-409f-a523-5f7ae201c3c3" providerId="ADAL" clId="{4C9BF710-05BF-4A21-90E8-237AA2A5F28C}" dt="2021-06-09T18:12:56.208" v="2378" actId="47"/>
        <pc:sldMkLst>
          <pc:docMk/>
          <pc:sldMk cId="0" sldId="338"/>
        </pc:sldMkLst>
      </pc:sldChg>
      <pc:sldChg chg="del">
        <pc:chgData name="Võ Gia Bảo" userId="9c992995-5f5f-409f-a523-5f7ae201c3c3" providerId="ADAL" clId="{4C9BF710-05BF-4A21-90E8-237AA2A5F28C}" dt="2021-06-09T18:12:56.562" v="2379" actId="47"/>
        <pc:sldMkLst>
          <pc:docMk/>
          <pc:sldMk cId="0" sldId="339"/>
        </pc:sldMkLst>
      </pc:sldChg>
      <pc:sldChg chg="del">
        <pc:chgData name="Võ Gia Bảo" userId="9c992995-5f5f-409f-a523-5f7ae201c3c3" providerId="ADAL" clId="{4C9BF710-05BF-4A21-90E8-237AA2A5F28C}" dt="2021-06-09T18:12:56.850" v="2380" actId="47"/>
        <pc:sldMkLst>
          <pc:docMk/>
          <pc:sldMk cId="0" sldId="340"/>
        </pc:sldMkLst>
      </pc:sldChg>
      <pc:sldChg chg="del">
        <pc:chgData name="Võ Gia Bảo" userId="9c992995-5f5f-409f-a523-5f7ae201c3c3" providerId="ADAL" clId="{4C9BF710-05BF-4A21-90E8-237AA2A5F28C}" dt="2021-06-09T18:13:00.123" v="2381" actId="47"/>
        <pc:sldMkLst>
          <pc:docMk/>
          <pc:sldMk cId="0" sldId="341"/>
        </pc:sldMkLst>
      </pc:sldChg>
      <pc:sldChg chg="addSp delSp modSp new mod modTransition modAnim">
        <pc:chgData name="Võ Gia Bảo" userId="9c992995-5f5f-409f-a523-5f7ae201c3c3" providerId="ADAL" clId="{4C9BF710-05BF-4A21-90E8-237AA2A5F28C}" dt="2021-06-09T18:34:24.419" v="3056" actId="20577"/>
        <pc:sldMkLst>
          <pc:docMk/>
          <pc:sldMk cId="1129808987" sldId="342"/>
        </pc:sldMkLst>
        <pc:spChg chg="del">
          <ac:chgData name="Võ Gia Bảo" userId="9c992995-5f5f-409f-a523-5f7ae201c3c3" providerId="ADAL" clId="{4C9BF710-05BF-4A21-90E8-237AA2A5F28C}" dt="2021-06-09T11:46:32.024" v="12" actId="478"/>
          <ac:spMkLst>
            <pc:docMk/>
            <pc:sldMk cId="1129808987" sldId="342"/>
            <ac:spMk id="2" creationId="{F7A9D906-D9A6-4B25-959E-45EF7D16314F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3" creationId="{948A5983-74ED-480D-AB80-30101D78DA97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4" creationId="{83C58102-81B2-49BA-9C0E-0D7E9D951D06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5" creationId="{74C114BB-A0E7-4FE6-A292-47667418FA1D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6" creationId="{7172DBB1-676D-4FE7-8B77-B2E2351857DA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7" creationId="{1F178531-9EA8-4B26-AA7A-15E07559F577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8" creationId="{1E32D1AC-3B5A-4836-BFF5-D30055C1F6EA}"/>
          </ac:spMkLst>
        </pc:spChg>
        <pc:spChg chg="del">
          <ac:chgData name="Võ Gia Bảo" userId="9c992995-5f5f-409f-a523-5f7ae201c3c3" providerId="ADAL" clId="{4C9BF710-05BF-4A21-90E8-237AA2A5F28C}" dt="2021-06-09T11:46:00.243" v="7" actId="478"/>
          <ac:spMkLst>
            <pc:docMk/>
            <pc:sldMk cId="1129808987" sldId="342"/>
            <ac:spMk id="9" creationId="{5103EDBE-8F40-4BEF-8E73-B91070C888B4}"/>
          </ac:spMkLst>
        </pc:spChg>
        <pc:spChg chg="del">
          <ac:chgData name="Võ Gia Bảo" userId="9c992995-5f5f-409f-a523-5f7ae201c3c3" providerId="ADAL" clId="{4C9BF710-05BF-4A21-90E8-237AA2A5F28C}" dt="2021-06-09T11:46:01.664" v="8" actId="478"/>
          <ac:spMkLst>
            <pc:docMk/>
            <pc:sldMk cId="1129808987" sldId="342"/>
            <ac:spMk id="10" creationId="{67A1A04A-1681-44FE-8B6D-00B0C4FA6662}"/>
          </ac:spMkLst>
        </pc:spChg>
        <pc:spChg chg="add mod">
          <ac:chgData name="Võ Gia Bảo" userId="9c992995-5f5f-409f-a523-5f7ae201c3c3" providerId="ADAL" clId="{4C9BF710-05BF-4A21-90E8-237AA2A5F28C}" dt="2021-06-09T15:32:18.404" v="666" actId="1076"/>
          <ac:spMkLst>
            <pc:docMk/>
            <pc:sldMk cId="1129808987" sldId="342"/>
            <ac:spMk id="12" creationId="{50E9E374-ACBD-4AA7-9F8A-E6978AD59C71}"/>
          </ac:spMkLst>
        </pc:spChg>
        <pc:spChg chg="add mod">
          <ac:chgData name="Võ Gia Bảo" userId="9c992995-5f5f-409f-a523-5f7ae201c3c3" providerId="ADAL" clId="{4C9BF710-05BF-4A21-90E8-237AA2A5F28C}" dt="2021-06-09T15:32:08.555" v="662"/>
          <ac:spMkLst>
            <pc:docMk/>
            <pc:sldMk cId="1129808987" sldId="342"/>
            <ac:spMk id="13" creationId="{D080C3D7-B9C6-4B28-B691-11E18D8EC86C}"/>
          </ac:spMkLst>
        </pc:spChg>
        <pc:spChg chg="add mod">
          <ac:chgData name="Võ Gia Bảo" userId="9c992995-5f5f-409f-a523-5f7ae201c3c3" providerId="ADAL" clId="{4C9BF710-05BF-4A21-90E8-237AA2A5F28C}" dt="2021-06-09T18:34:24.419" v="3056" actId="20577"/>
          <ac:spMkLst>
            <pc:docMk/>
            <pc:sldMk cId="1129808987" sldId="342"/>
            <ac:spMk id="14" creationId="{536476A3-30DD-4589-BF98-D40698E738C3}"/>
          </ac:spMkLst>
        </pc:spChg>
        <pc:picChg chg="add mod">
          <ac:chgData name="Võ Gia Bảo" userId="9c992995-5f5f-409f-a523-5f7ae201c3c3" providerId="ADAL" clId="{4C9BF710-05BF-4A21-90E8-237AA2A5F28C}" dt="2021-06-09T15:32:27.374" v="667" actId="1076"/>
          <ac:picMkLst>
            <pc:docMk/>
            <pc:sldMk cId="1129808987" sldId="342"/>
            <ac:picMk id="11" creationId="{BCEB2B4A-E5F7-4A6A-A88A-A06082A6E840}"/>
          </ac:picMkLst>
        </pc:picChg>
      </pc:sldChg>
      <pc:sldChg chg="addSp delSp modSp add mod modTransition">
        <pc:chgData name="Võ Gia Bảo" userId="9c992995-5f5f-409f-a523-5f7ae201c3c3" providerId="ADAL" clId="{4C9BF710-05BF-4A21-90E8-237AA2A5F28C}" dt="2021-06-09T18:34:38.019" v="3062" actId="20577"/>
        <pc:sldMkLst>
          <pc:docMk/>
          <pc:sldMk cId="3930156588" sldId="343"/>
        </pc:sldMkLst>
        <pc:spChg chg="add del mod">
          <ac:chgData name="Võ Gia Bảo" userId="9c992995-5f5f-409f-a523-5f7ae201c3c3" providerId="ADAL" clId="{4C9BF710-05BF-4A21-90E8-237AA2A5F28C}" dt="2021-06-09T15:31:27.036" v="653"/>
          <ac:spMkLst>
            <pc:docMk/>
            <pc:sldMk cId="3930156588" sldId="343"/>
            <ac:spMk id="2" creationId="{BDD324F8-ACC5-4BC4-9708-67293CBC831E}"/>
          </ac:spMkLst>
        </pc:spChg>
        <pc:spChg chg="add mod">
          <ac:chgData name="Võ Gia Bảo" userId="9c992995-5f5f-409f-a523-5f7ae201c3c3" providerId="ADAL" clId="{4C9BF710-05BF-4A21-90E8-237AA2A5F28C}" dt="2021-06-09T15:31:27.036" v="651"/>
          <ac:spMkLst>
            <pc:docMk/>
            <pc:sldMk cId="3930156588" sldId="343"/>
            <ac:spMk id="7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6:26:24.018" v="1075" actId="21"/>
          <ac:spMkLst>
            <pc:docMk/>
            <pc:sldMk cId="3930156588" sldId="343"/>
            <ac:spMk id="9" creationId="{E5AA80D1-7C0C-4C02-8399-55D9A7A261B1}"/>
          </ac:spMkLst>
        </pc:spChg>
        <pc:spChg chg="add del mod">
          <ac:chgData name="Võ Gia Bảo" userId="9c992995-5f5f-409f-a523-5f7ae201c3c3" providerId="ADAL" clId="{4C9BF710-05BF-4A21-90E8-237AA2A5F28C}" dt="2021-06-09T15:38:50.878" v="693" actId="478"/>
          <ac:spMkLst>
            <pc:docMk/>
            <pc:sldMk cId="3930156588" sldId="343"/>
            <ac:spMk id="10" creationId="{35010029-6F05-4AB5-8FAA-74424138033E}"/>
          </ac:spMkLst>
        </pc:spChg>
        <pc:spChg chg="add del mod">
          <ac:chgData name="Võ Gia Bảo" userId="9c992995-5f5f-409f-a523-5f7ae201c3c3" providerId="ADAL" clId="{4C9BF710-05BF-4A21-90E8-237AA2A5F28C}" dt="2021-06-09T15:38:52.945" v="694" actId="478"/>
          <ac:spMkLst>
            <pc:docMk/>
            <pc:sldMk cId="3930156588" sldId="343"/>
            <ac:spMk id="12" creationId="{2ABF9CD3-DE70-4F37-A37B-6F290165DD51}"/>
          </ac:spMkLst>
        </pc:spChg>
        <pc:spChg chg="add del mod">
          <ac:chgData name="Võ Gia Bảo" userId="9c992995-5f5f-409f-a523-5f7ae201c3c3" providerId="ADAL" clId="{4C9BF710-05BF-4A21-90E8-237AA2A5F28C}" dt="2021-06-09T16:05:32.094" v="955" actId="478"/>
          <ac:spMkLst>
            <pc:docMk/>
            <pc:sldMk cId="3930156588" sldId="343"/>
            <ac:spMk id="13" creationId="{C08DFEB8-3987-4682-865D-1E66BDB0164C}"/>
          </ac:spMkLst>
        </pc:spChg>
        <pc:spChg chg="add mod">
          <ac:chgData name="Võ Gia Bảo" userId="9c992995-5f5f-409f-a523-5f7ae201c3c3" providerId="ADAL" clId="{4C9BF710-05BF-4A21-90E8-237AA2A5F28C}" dt="2021-06-09T16:27:02.963" v="1133" actId="20577"/>
          <ac:spMkLst>
            <pc:docMk/>
            <pc:sldMk cId="3930156588" sldId="343"/>
            <ac:spMk id="15" creationId="{979B8013-BA96-404D-86BD-06B9DCEC2C34}"/>
          </ac:spMkLst>
        </pc:spChg>
        <pc:spChg chg="add mod">
          <ac:chgData name="Võ Gia Bảo" userId="9c992995-5f5f-409f-a523-5f7ae201c3c3" providerId="ADAL" clId="{4C9BF710-05BF-4A21-90E8-237AA2A5F28C}" dt="2021-06-09T18:34:38.019" v="3062" actId="20577"/>
          <ac:spMkLst>
            <pc:docMk/>
            <pc:sldMk cId="3930156588" sldId="343"/>
            <ac:spMk id="16" creationId="{3101C153-60E2-4EF7-9314-74F8D630DAAE}"/>
          </ac:spMkLst>
        </pc:spChg>
        <pc:grpChg chg="add mod">
          <ac:chgData name="Võ Gia Bảo" userId="9c992995-5f5f-409f-a523-5f7ae201c3c3" providerId="ADAL" clId="{4C9BF710-05BF-4A21-90E8-237AA2A5F28C}" dt="2021-06-09T15:31:27.036" v="651"/>
          <ac:grpSpMkLst>
            <pc:docMk/>
            <pc:sldMk cId="3930156588" sldId="343"/>
            <ac:grpSpMk id="6" creationId="{3AD99CD4-95B9-4CC5-8785-2BF2B93EA8DD}"/>
          </ac:grpSpMkLst>
        </pc:grpChg>
        <pc:picChg chg="add del mod">
          <ac:chgData name="Võ Gia Bảo" userId="9c992995-5f5f-409f-a523-5f7ae201c3c3" providerId="ADAL" clId="{4C9BF710-05BF-4A21-90E8-237AA2A5F28C}" dt="2021-06-09T16:27:09.391" v="1134" actId="1076"/>
          <ac:picMkLst>
            <pc:docMk/>
            <pc:sldMk cId="3930156588" sldId="343"/>
            <ac:picMk id="3" creationId="{523CC493-8708-49A0-B1E4-10234E56BD3B}"/>
          </ac:picMkLst>
        </pc:picChg>
        <pc:picChg chg="del">
          <ac:chgData name="Võ Gia Bảo" userId="9c992995-5f5f-409f-a523-5f7ae201c3c3" providerId="ADAL" clId="{4C9BF710-05BF-4A21-90E8-237AA2A5F28C}" dt="2021-06-09T15:23:36.847" v="484" actId="478"/>
          <ac:picMkLst>
            <pc:docMk/>
            <pc:sldMk cId="3930156588" sldId="343"/>
            <ac:picMk id="5" creationId="{E4BF758F-75CE-41AD-A07E-034010393E17}"/>
          </ac:picMkLst>
        </pc:picChg>
        <pc:picChg chg="add mod">
          <ac:chgData name="Võ Gia Bảo" userId="9c992995-5f5f-409f-a523-5f7ae201c3c3" providerId="ADAL" clId="{4C9BF710-05BF-4A21-90E8-237AA2A5F28C}" dt="2021-06-09T15:31:27.036" v="651"/>
          <ac:picMkLst>
            <pc:docMk/>
            <pc:sldMk cId="3930156588" sldId="343"/>
            <ac:picMk id="8" creationId="{E4BF758F-75CE-41AD-A07E-034010393E17}"/>
          </ac:picMkLst>
        </pc:picChg>
        <pc:picChg chg="add del mod">
          <ac:chgData name="Võ Gia Bảo" userId="9c992995-5f5f-409f-a523-5f7ae201c3c3" providerId="ADAL" clId="{4C9BF710-05BF-4A21-90E8-237AA2A5F28C}" dt="2021-06-09T16:24:54.048" v="1051" actId="21"/>
          <ac:picMkLst>
            <pc:docMk/>
            <pc:sldMk cId="3930156588" sldId="343"/>
            <ac:picMk id="14" creationId="{523CC493-8708-49A0-B1E4-10234E56BD3B}"/>
          </ac:picMkLst>
        </pc:picChg>
      </pc:sldChg>
      <pc:sldChg chg="new del">
        <pc:chgData name="Võ Gia Bảo" userId="9c992995-5f5f-409f-a523-5f7ae201c3c3" providerId="ADAL" clId="{4C9BF710-05BF-4A21-90E8-237AA2A5F28C}" dt="2021-06-09T16:35:49.243" v="1542" actId="47"/>
        <pc:sldMkLst>
          <pc:docMk/>
          <pc:sldMk cId="2472348785" sldId="344"/>
        </pc:sldMkLst>
      </pc:sldChg>
      <pc:sldChg chg="addSp delSp modSp new mod">
        <pc:chgData name="Võ Gia Bảo" userId="9c992995-5f5f-409f-a523-5f7ae201c3c3" providerId="ADAL" clId="{4C9BF710-05BF-4A21-90E8-237AA2A5F28C}" dt="2021-06-09T18:35:14.508" v="3086" actId="20577"/>
        <pc:sldMkLst>
          <pc:docMk/>
          <pc:sldMk cId="3464265368" sldId="344"/>
        </pc:sldMkLst>
        <pc:spChg chg="mod">
          <ac:chgData name="Võ Gia Bảo" userId="9c992995-5f5f-409f-a523-5f7ae201c3c3" providerId="ADAL" clId="{4C9BF710-05BF-4A21-90E8-237AA2A5F28C}" dt="2021-06-09T18:14:11.104" v="2412" actId="1076"/>
          <ac:spMkLst>
            <pc:docMk/>
            <pc:sldMk cId="3464265368" sldId="344"/>
            <ac:spMk id="2" creationId="{8011542C-4C63-40CA-AF81-E721227BCF56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3" creationId="{7191E149-7E2A-4946-AAFC-8DCD4EFCAE84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4" creationId="{6FB52B28-3217-4D02-B000-0ACB90FBC24B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5" creationId="{799635C9-B380-4626-B655-B0C0A2152AD1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6" creationId="{4E35BE56-B50D-4232-B04E-173F78003ECB}"/>
          </ac:spMkLst>
        </pc:spChg>
        <pc:spChg chg="add mod">
          <ac:chgData name="Võ Gia Bảo" userId="9c992995-5f5f-409f-a523-5f7ae201c3c3" providerId="ADAL" clId="{4C9BF710-05BF-4A21-90E8-237AA2A5F28C}" dt="2021-06-09T18:35:14.508" v="3086" actId="20577"/>
          <ac:spMkLst>
            <pc:docMk/>
            <pc:sldMk cId="3464265368" sldId="344"/>
            <ac:spMk id="7" creationId="{9DDD674E-F346-446D-9EBC-5CDCA8F87227}"/>
          </ac:spMkLst>
        </pc:spChg>
      </pc:sldChg>
      <pc:sldChg chg="addSp delSp modSp add del mod">
        <pc:chgData name="Võ Gia Bảo" userId="9c992995-5f5f-409f-a523-5f7ae201c3c3" providerId="ADAL" clId="{4C9BF710-05BF-4A21-90E8-237AA2A5F28C}" dt="2021-06-09T16:34:40.417" v="1518" actId="2890"/>
        <pc:sldMkLst>
          <pc:docMk/>
          <pc:sldMk cId="4201900165" sldId="344"/>
        </pc:sldMkLst>
        <pc:spChg chg="add del mod">
          <ac:chgData name="Võ Gia Bảo" userId="9c992995-5f5f-409f-a523-5f7ae201c3c3" providerId="ADAL" clId="{4C9BF710-05BF-4A21-90E8-237AA2A5F28C}" dt="2021-06-09T16:34:37.133" v="1514" actId="22"/>
          <ac:spMkLst>
            <pc:docMk/>
            <pc:sldMk cId="4201900165" sldId="344"/>
            <ac:spMk id="7" creationId="{8F938C61-0AFA-4225-B520-2B9B110505C4}"/>
          </ac:spMkLst>
        </pc:spChg>
        <pc:spChg chg="add del">
          <ac:chgData name="Võ Gia Bảo" userId="9c992995-5f5f-409f-a523-5f7ae201c3c3" providerId="ADAL" clId="{4C9BF710-05BF-4A21-90E8-237AA2A5F28C}" dt="2021-06-09T16:34:38.390" v="1515" actId="478"/>
          <ac:spMkLst>
            <pc:docMk/>
            <pc:sldMk cId="4201900165" sldId="344"/>
            <ac:spMk id="68" creationId="{96BC935C-C613-49F8-A5C0-B2B1B6BCCAFF}"/>
          </ac:spMkLst>
        </pc:spChg>
        <pc:grpChg chg="add del">
          <ac:chgData name="Võ Gia Bảo" userId="9c992995-5f5f-409f-a523-5f7ae201c3c3" providerId="ADAL" clId="{4C9BF710-05BF-4A21-90E8-237AA2A5F28C}" dt="2021-06-09T16:34:38.390" v="1515" actId="478"/>
          <ac:grpSpMkLst>
            <pc:docMk/>
            <pc:sldMk cId="4201900165" sldId="344"/>
            <ac:grpSpMk id="19" creationId="{E826554E-1B08-420F-94CB-CE7EAFFBBA08}"/>
          </ac:grpSpMkLst>
        </pc:grpChg>
      </pc:sldChg>
      <pc:sldChg chg="addSp delSp modSp new mod">
        <pc:chgData name="Võ Gia Bảo" userId="9c992995-5f5f-409f-a523-5f7ae201c3c3" providerId="ADAL" clId="{4C9BF710-05BF-4A21-90E8-237AA2A5F28C}" dt="2021-06-09T18:34:58.730" v="3074" actId="20577"/>
        <pc:sldMkLst>
          <pc:docMk/>
          <pc:sldMk cId="3457694105" sldId="345"/>
        </pc:sldMkLst>
        <pc:spChg chg="del">
          <ac:chgData name="Võ Gia Bảo" userId="9c992995-5f5f-409f-a523-5f7ae201c3c3" providerId="ADAL" clId="{4C9BF710-05BF-4A21-90E8-237AA2A5F28C}" dt="2021-06-09T18:22:45.165" v="2669" actId="478"/>
          <ac:spMkLst>
            <pc:docMk/>
            <pc:sldMk cId="3457694105" sldId="345"/>
            <ac:spMk id="2" creationId="{496E7846-5FE4-4920-9D9C-044519925C0B}"/>
          </ac:spMkLst>
        </pc:spChg>
        <pc:spChg chg="add mod">
          <ac:chgData name="Võ Gia Bảo" userId="9c992995-5f5f-409f-a523-5f7ae201c3c3" providerId="ADAL" clId="{4C9BF710-05BF-4A21-90E8-237AA2A5F28C}" dt="2021-06-09T18:29:48.109" v="2898" actId="1076"/>
          <ac:spMkLst>
            <pc:docMk/>
            <pc:sldMk cId="3457694105" sldId="345"/>
            <ac:spMk id="7" creationId="{9640F5A6-E2DF-4321-9374-16588D8CDE83}"/>
          </ac:spMkLst>
        </pc:spChg>
        <pc:spChg chg="add mod">
          <ac:chgData name="Võ Gia Bảo" userId="9c992995-5f5f-409f-a523-5f7ae201c3c3" providerId="ADAL" clId="{4C9BF710-05BF-4A21-90E8-237AA2A5F28C}" dt="2021-06-09T18:29:59.054" v="2902" actId="1076"/>
          <ac:spMkLst>
            <pc:docMk/>
            <pc:sldMk cId="3457694105" sldId="345"/>
            <ac:spMk id="10" creationId="{A2E901EA-C6BC-4380-B685-C21F96345A5C}"/>
          </ac:spMkLst>
        </pc:spChg>
        <pc:spChg chg="add mod">
          <ac:chgData name="Võ Gia Bảo" userId="9c992995-5f5f-409f-a523-5f7ae201c3c3" providerId="ADAL" clId="{4C9BF710-05BF-4A21-90E8-237AA2A5F28C}" dt="2021-06-09T18:34:58.730" v="3074" actId="20577"/>
          <ac:spMkLst>
            <pc:docMk/>
            <pc:sldMk cId="3457694105" sldId="345"/>
            <ac:spMk id="11" creationId="{EF03B24A-3B92-4EE4-9EEB-F8C23FA8E9CA}"/>
          </ac:spMkLst>
        </pc:spChg>
        <pc:picChg chg="add del mod">
          <ac:chgData name="Võ Gia Bảo" userId="9c992995-5f5f-409f-a523-5f7ae201c3c3" providerId="ADAL" clId="{4C9BF710-05BF-4A21-90E8-237AA2A5F28C}" dt="2021-06-09T18:22:54.745" v="2673" actId="478"/>
          <ac:picMkLst>
            <pc:docMk/>
            <pc:sldMk cId="3457694105" sldId="345"/>
            <ac:picMk id="4" creationId="{1DEB8A52-F883-4B3A-BE5B-000B98F5B939}"/>
          </ac:picMkLst>
        </pc:picChg>
        <pc:picChg chg="add mod">
          <ac:chgData name="Võ Gia Bảo" userId="9c992995-5f5f-409f-a523-5f7ae201c3c3" providerId="ADAL" clId="{4C9BF710-05BF-4A21-90E8-237AA2A5F28C}" dt="2021-06-09T18:29:45.491" v="2897" actId="1076"/>
          <ac:picMkLst>
            <pc:docMk/>
            <pc:sldMk cId="3457694105" sldId="345"/>
            <ac:picMk id="6" creationId="{79B4C1C2-1814-4653-AB51-6744F4B13E59}"/>
          </ac:picMkLst>
        </pc:picChg>
        <pc:picChg chg="add mod">
          <ac:chgData name="Võ Gia Bảo" userId="9c992995-5f5f-409f-a523-5f7ae201c3c3" providerId="ADAL" clId="{4C9BF710-05BF-4A21-90E8-237AA2A5F28C}" dt="2021-06-09T18:29:55.913" v="2901" actId="1076"/>
          <ac:picMkLst>
            <pc:docMk/>
            <pc:sldMk cId="3457694105" sldId="345"/>
            <ac:picMk id="9" creationId="{0ED44C5A-8163-488B-AFB8-2018E379A277}"/>
          </ac:picMkLst>
        </pc:picChg>
      </pc:sldChg>
      <pc:sldMasterChg chg="addSldLayout delSldLayout">
        <pc:chgData name="Võ Gia Bảo" userId="9c992995-5f5f-409f-a523-5f7ae201c3c3" providerId="ADAL" clId="{4C9BF710-05BF-4A21-90E8-237AA2A5F28C}" dt="2021-06-09T18:12:49.804" v="2361" actId="47"/>
        <pc:sldMasterMkLst>
          <pc:docMk/>
          <pc:sldMasterMk cId="0" sldId="2147483675"/>
        </pc:sldMasterMkLst>
        <pc:sldLayoutChg chg="add del">
          <pc:chgData name="Võ Gia Bảo" userId="9c992995-5f5f-409f-a523-5f7ae201c3c3" providerId="ADAL" clId="{4C9BF710-05BF-4A21-90E8-237AA2A5F28C}" dt="2021-06-09T16:35:34.354" v="1538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Võ Gia Bảo" userId="9c992995-5f5f-409f-a523-5f7ae201c3c3" providerId="ADAL" clId="{4C9BF710-05BF-4A21-90E8-237AA2A5F28C}" dt="2021-06-09T18:12:41.110" v="2341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Võ Gia Bảo" userId="9c992995-5f5f-409f-a523-5f7ae201c3c3" providerId="ADAL" clId="{4C9BF710-05BF-4A21-90E8-237AA2A5F28C}" dt="2021-06-09T18:12:43.883" v="234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Võ Gia Bảo" userId="9c992995-5f5f-409f-a523-5f7ae201c3c3" providerId="ADAL" clId="{4C9BF710-05BF-4A21-90E8-237AA2A5F28C}" dt="2021-06-09T18:12:45.174" v="2350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Võ Gia Bảo" userId="9c992995-5f5f-409f-a523-5f7ae201c3c3" providerId="ADAL" clId="{4C9BF710-05BF-4A21-90E8-237AA2A5F28C}" dt="2021-06-09T18:12:39.803" v="2339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Võ Gia Bảo" userId="9c992995-5f5f-409f-a523-5f7ae201c3c3" providerId="ADAL" clId="{4C9BF710-05BF-4A21-90E8-237AA2A5F28C}" dt="2021-06-09T18:12:49.804" v="2361" actId="47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Võ Gia Bảo" userId="9c992995-5f5f-409f-a523-5f7ae201c3c3" providerId="ADAL" clId="{4C9BF710-05BF-4A21-90E8-237AA2A5F28C}" dt="2021-06-09T18:12:41.931" v="234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Võ Gia Bảo" userId="9c992995-5f5f-409f-a523-5f7ae201c3c3" providerId="ADAL" clId="{4C9BF710-05BF-4A21-90E8-237AA2A5F28C}" dt="2021-06-09T18:12:44.761" v="2349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Võ Gia Bảo" userId="9c992995-5f5f-409f-a523-5f7ae201c3c3" providerId="ADAL" clId="{4C9BF710-05BF-4A21-90E8-237AA2A5F28C}" dt="2021-06-09T18:12:49.504" v="2360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Võ Gia Bảo" userId="9c992995-5f5f-409f-a523-5f7ae201c3c3" providerId="ADAL" clId="{4C9BF710-05BF-4A21-90E8-237AA2A5F28C}" dt="2021-06-09T18:12:46.990" v="2356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Võ Gia Bảo" userId="9c992995-5f5f-409f-a523-5f7ae201c3c3" providerId="ADAL" clId="{4C9BF710-05BF-4A21-90E8-237AA2A5F28C}" dt="2021-06-09T18:13:00.123" v="2381" actId="47"/>
        <pc:sldMasterMkLst>
          <pc:docMk/>
          <pc:sldMasterMk cId="0" sldId="2147483676"/>
        </pc:sldMasterMkLst>
        <pc:sldLayoutChg chg="del">
          <pc:chgData name="Võ Gia Bảo" userId="9c992995-5f5f-409f-a523-5f7ae201c3c3" providerId="ADAL" clId="{4C9BF710-05BF-4A21-90E8-237AA2A5F28C}" dt="2021-06-09T18:13:00.123" v="2381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32C026-E842-459B-B796-010517D1C2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71CD2-F7CF-4F16-B984-4BA0885794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6CB36-9DA4-47A3-AE44-A7713B62AEA4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BD49-9590-4FA8-B065-A694CE63A2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2B75E-915E-46EF-AB4E-3F5E80D2B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DEF7-E856-4CD5-960B-04D931D6C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84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k = 32, 64, 128, 256, hình ảnh nén đầu ra có vẻ khá tốt và mất màu sắc không thể nhìn thấy bằng mắt người. Kích thước của ảnh nén giảm gần 3 lần so với ảnh gốc với k = 32.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6682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56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Do đó có thể quan sát thấy rằng kích thước cuối cùng của hình ảnh bị giảm đi rất nhiều so với hình ảnh gốc.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5"/>
          <p:cNvGrpSpPr/>
          <p:nvPr/>
        </p:nvGrpSpPr>
        <p:grpSpPr>
          <a:xfrm rot="10800000">
            <a:off x="4860898" y="-433179"/>
            <a:ext cx="6250236" cy="6469514"/>
            <a:chOff x="1279825" y="238125"/>
            <a:chExt cx="5060100" cy="5237625"/>
          </a:xfrm>
        </p:grpSpPr>
        <p:sp>
          <p:nvSpPr>
            <p:cNvPr id="273" name="Google Shape;273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 rot="10800000">
            <a:off x="-1005577" y="-3848429"/>
            <a:ext cx="6250236" cy="6469514"/>
            <a:chOff x="1279825" y="238125"/>
            <a:chExt cx="5060100" cy="5237625"/>
          </a:xfrm>
        </p:grpSpPr>
        <p:sp>
          <p:nvSpPr>
            <p:cNvPr id="279" name="Google Shape;279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6"/>
          <p:cNvGrpSpPr/>
          <p:nvPr/>
        </p:nvGrpSpPr>
        <p:grpSpPr>
          <a:xfrm rot="10800000">
            <a:off x="-4448327" y="-1507354"/>
            <a:ext cx="6250236" cy="6469514"/>
            <a:chOff x="1279825" y="238125"/>
            <a:chExt cx="5060100" cy="5237625"/>
          </a:xfrm>
        </p:grpSpPr>
        <p:sp>
          <p:nvSpPr>
            <p:cNvPr id="286" name="Google Shape;286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26"/>
          <p:cNvGrpSpPr/>
          <p:nvPr/>
        </p:nvGrpSpPr>
        <p:grpSpPr>
          <a:xfrm rot="10800000">
            <a:off x="4530373" y="-5087829"/>
            <a:ext cx="6250236" cy="6469514"/>
            <a:chOff x="1279825" y="238125"/>
            <a:chExt cx="5060100" cy="5237625"/>
          </a:xfrm>
        </p:grpSpPr>
        <p:sp>
          <p:nvSpPr>
            <p:cNvPr id="292" name="Google Shape;292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6"/>
          <p:cNvGrpSpPr/>
          <p:nvPr/>
        </p:nvGrpSpPr>
        <p:grpSpPr>
          <a:xfrm rot="10800000">
            <a:off x="3538873" y="2238396"/>
            <a:ext cx="6250236" cy="6469514"/>
            <a:chOff x="1279825" y="238125"/>
            <a:chExt cx="5060100" cy="5237625"/>
          </a:xfrm>
        </p:grpSpPr>
        <p:sp>
          <p:nvSpPr>
            <p:cNvPr id="298" name="Google Shape;298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 rot="10800000">
            <a:off x="-3429277" y="-3325129"/>
            <a:ext cx="6250236" cy="6469514"/>
            <a:chOff x="1279825" y="238125"/>
            <a:chExt cx="5060100" cy="5237625"/>
          </a:xfrm>
        </p:grpSpPr>
        <p:sp>
          <p:nvSpPr>
            <p:cNvPr id="305" name="Google Shape;305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7"/>
          <p:cNvGrpSpPr/>
          <p:nvPr/>
        </p:nvGrpSpPr>
        <p:grpSpPr>
          <a:xfrm rot="10800000">
            <a:off x="-3580477" y="2238396"/>
            <a:ext cx="6250236" cy="6469514"/>
            <a:chOff x="1279825" y="238125"/>
            <a:chExt cx="5060100" cy="5237625"/>
          </a:xfrm>
        </p:grpSpPr>
        <p:sp>
          <p:nvSpPr>
            <p:cNvPr id="311" name="Google Shape;311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27"/>
          <p:cNvGrpSpPr/>
          <p:nvPr/>
        </p:nvGrpSpPr>
        <p:grpSpPr>
          <a:xfrm rot="10800000">
            <a:off x="261348" y="2844321"/>
            <a:ext cx="6250236" cy="6469514"/>
            <a:chOff x="1279825" y="238125"/>
            <a:chExt cx="5060100" cy="5237625"/>
          </a:xfrm>
        </p:grpSpPr>
        <p:sp>
          <p:nvSpPr>
            <p:cNvPr id="317" name="Google Shape;317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10800000">
            <a:off x="4917620" y="2571996"/>
            <a:ext cx="4837456" cy="5007169"/>
            <a:chOff x="1279825" y="238125"/>
            <a:chExt cx="5060100" cy="5237625"/>
          </a:xfrm>
        </p:grpSpPr>
        <p:sp>
          <p:nvSpPr>
            <p:cNvPr id="55" name="Google Shape;55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-3607280" y="1558721"/>
            <a:ext cx="4837456" cy="5007169"/>
            <a:chOff x="1279825" y="238125"/>
            <a:chExt cx="5060100" cy="5237625"/>
          </a:xfrm>
        </p:grpSpPr>
        <p:sp>
          <p:nvSpPr>
            <p:cNvPr id="61" name="Google Shape;61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6"/>
          <p:cNvGrpSpPr/>
          <p:nvPr/>
        </p:nvGrpSpPr>
        <p:grpSpPr>
          <a:xfrm rot="10800000">
            <a:off x="4592245" y="-3998029"/>
            <a:ext cx="4837456" cy="5007169"/>
            <a:chOff x="1279825" y="238125"/>
            <a:chExt cx="5060100" cy="5237625"/>
          </a:xfrm>
        </p:grpSpPr>
        <p:sp>
          <p:nvSpPr>
            <p:cNvPr id="67" name="Google Shape;67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2"/>
          </p:nvPr>
        </p:nvSpPr>
        <p:spPr>
          <a:xfrm>
            <a:off x="10285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10285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3"/>
          </p:nvPr>
        </p:nvSpPr>
        <p:spPr>
          <a:xfrm>
            <a:off x="3424350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5"/>
          </p:nvPr>
        </p:nvSpPr>
        <p:spPr>
          <a:xfrm>
            <a:off x="58200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6"/>
          </p:nvPr>
        </p:nvSpPr>
        <p:spPr>
          <a:xfrm>
            <a:off x="58200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7"/>
          </p:nvPr>
        </p:nvSpPr>
        <p:spPr>
          <a:xfrm>
            <a:off x="2226488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8"/>
          </p:nvPr>
        </p:nvSpPr>
        <p:spPr>
          <a:xfrm>
            <a:off x="2226488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9"/>
          </p:nvPr>
        </p:nvSpPr>
        <p:spPr>
          <a:xfrm>
            <a:off x="4622213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9" name="Google Shape;13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4"/>
          <p:cNvSpPr txBox="1">
            <a:spLocks noGrp="1"/>
          </p:cNvSpPr>
          <p:nvPr>
            <p:ph type="subTitle" idx="13"/>
          </p:nvPr>
        </p:nvSpPr>
        <p:spPr>
          <a:xfrm>
            <a:off x="4622213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ONE_COLUMN_TEXT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6" name="Google Shape;16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82" name="Google Shape;18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_COLUMN_TEXT_1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94" name="Google Shape;19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 1 ">
  <p:cSld name="ONE_COLUMN_TEXT_1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202" name="Google Shape;20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4">
  <p:cSld name="TITLE_ONLY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222" name="Google Shape;22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>
            <a:spLocks noGrp="1"/>
          </p:cNvSpPr>
          <p:nvPr>
            <p:ph type="ctrTitle"/>
          </p:nvPr>
        </p:nvSpPr>
        <p:spPr>
          <a:xfrm>
            <a:off x="988800" y="1526292"/>
            <a:ext cx="7166400" cy="1565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COMPRESSION USING KMEANS CLUSTERING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1"/>
          </p:nvPr>
        </p:nvSpPr>
        <p:spPr>
          <a:xfrm>
            <a:off x="5323901" y="4063903"/>
            <a:ext cx="4010100" cy="1079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Presented by:	Võ Gia Bảo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	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Đức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Hà</a:t>
            </a:r>
            <a:endParaRPr lang="en-US" sz="16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	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Trung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Hiếu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39" name="Google Shape;331;p30">
            <a:extLst>
              <a:ext uri="{FF2B5EF4-FFF2-40B4-BE49-F238E27FC236}">
                <a16:creationId xmlns:a16="http://schemas.microsoft.com/office/drawing/2014/main" id="{97253635-7026-4691-97F0-155C655C02C3}"/>
              </a:ext>
            </a:extLst>
          </p:cNvPr>
          <p:cNvSpPr txBox="1">
            <a:spLocks/>
          </p:cNvSpPr>
          <p:nvPr/>
        </p:nvSpPr>
        <p:spPr>
          <a:xfrm>
            <a:off x="821798" y="4063903"/>
            <a:ext cx="4010100" cy="107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l"/>
            <a:r>
              <a:rPr lang="en-US" sz="1600">
                <a:solidFill>
                  <a:schemeClr val="accent3"/>
                </a:solidFill>
              </a:rPr>
              <a:t>Lecturer: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Vinh </a:t>
            </a:r>
            <a:r>
              <a:rPr lang="en-US" sz="1600" err="1">
                <a:solidFill>
                  <a:schemeClr val="accent3"/>
                </a:solidFill>
              </a:rPr>
              <a:t>Tiệp</a:t>
            </a:r>
            <a:endParaRPr lang="en-US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6E12A49A-FF13-4EC4-83C0-B7A67E3F79E3}"/>
              </a:ext>
            </a:extLst>
          </p:cNvPr>
          <p:cNvGrpSpPr/>
          <p:nvPr/>
        </p:nvGrpSpPr>
        <p:grpSpPr>
          <a:xfrm>
            <a:off x="2031626" y="3082577"/>
            <a:ext cx="5385547" cy="923330"/>
            <a:chOff x="1382524" y="1915506"/>
            <a:chExt cx="5385547" cy="92333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D7534D-8147-408E-8771-8381D67F0603}"/>
                </a:ext>
              </a:extLst>
            </p:cNvPr>
            <p:cNvSpPr/>
            <p:nvPr/>
          </p:nvSpPr>
          <p:spPr>
            <a:xfrm>
              <a:off x="1382524" y="1915506"/>
              <a:ext cx="5385547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D0F3B2-BE44-473A-AC3C-97F1ED6D0541}"/>
                    </a:ext>
                  </a:extLst>
                </p:cNvPr>
                <p:cNvSpPr txBox="1"/>
                <p:nvPr/>
              </p:nvSpPr>
              <p:spPr>
                <a:xfrm>
                  <a:off x="1601040" y="2170341"/>
                  <a:ext cx="4777067" cy="33855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ch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ướ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sau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khi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 24∗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  <a:latin typeface="Fira Sans Condensed" panose="020B0604020202020204" charset="0"/>
                    </a:rPr>
                    <a:t> (bit)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D0F3B2-BE44-473A-AC3C-97F1ED6D0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040" y="2170341"/>
                  <a:ext cx="4777067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1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BC935C-C613-49F8-A5C0-B2B1B6BCCAFF}"/>
                  </a:ext>
                </a:extLst>
              </p:cNvPr>
              <p:cNvSpPr txBox="1"/>
              <p:nvPr/>
            </p:nvSpPr>
            <p:spPr>
              <a:xfrm>
                <a:off x="807663" y="507859"/>
                <a:ext cx="752867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 err="1">
                    <a:latin typeface="Fira Sans Condensed" panose="020B0604020202020204" charset="0"/>
                  </a:rPr>
                  <a:t>Sử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dụng</a:t>
                </a:r>
                <a:r>
                  <a:rPr lang="en-US" sz="1800" dirty="0">
                    <a:latin typeface="Fira Sans Condensed" panose="020B0604020202020204" charset="0"/>
                  </a:rPr>
                  <a:t> K-means Clustering </a:t>
                </a:r>
                <a:r>
                  <a:rPr lang="en-US" sz="1800" dirty="0" err="1">
                    <a:latin typeface="Fira Sans Condensed" panose="020B0604020202020204" charset="0"/>
                  </a:rPr>
                  <a:t>để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tìm</a:t>
                </a:r>
                <a:r>
                  <a:rPr lang="en-US" sz="1800" dirty="0">
                    <a:latin typeface="Fira Sans Condensed" panose="020B0604020202020204" charset="0"/>
                  </a:rPr>
                  <a:t> k </a:t>
                </a:r>
                <a:r>
                  <a:rPr lang="en-US" sz="1800" dirty="0" err="1">
                    <a:latin typeface="Fira Sans Condensed" panose="020B0604020202020204" charset="0"/>
                  </a:rPr>
                  <a:t>cụm</a:t>
                </a:r>
                <a:r>
                  <a:rPr lang="en-US" sz="1800" dirty="0">
                    <a:latin typeface="Fira Sans Condensed" panose="020B0604020202020204" charset="0"/>
                  </a:rPr>
                  <a:t> (</a:t>
                </a:r>
                <a:r>
                  <a:rPr lang="en-US" sz="1800" dirty="0" err="1">
                    <a:latin typeface="Fira Sans Condensed" panose="020B0604020202020204" charset="0"/>
                  </a:rPr>
                  <a:t>số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màu</a:t>
                </a:r>
                <a:r>
                  <a:rPr lang="en-US" sz="1800" dirty="0">
                    <a:latin typeface="Fira Sans Condensed" panose="020B0604020202020204" charset="0"/>
                  </a:rPr>
                  <a:t>) </a:t>
                </a:r>
                <a:r>
                  <a:rPr lang="en-US" sz="1800" dirty="0" err="1">
                    <a:latin typeface="Fira Sans Condensed" panose="020B0604020202020204" charset="0"/>
                  </a:rPr>
                  <a:t>sẽ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đại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diện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cho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các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màu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tương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tự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của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nó</a:t>
                </a:r>
                <a:r>
                  <a:rPr lang="en-US" sz="1800" dirty="0">
                    <a:latin typeface="Fira Sans Condensed" panose="020B0604020202020204" charset="0"/>
                  </a:rPr>
                  <a:t>. K-</a:t>
                </a:r>
                <a:r>
                  <a:rPr lang="en-US" sz="1800" dirty="0" err="1">
                    <a:latin typeface="Fira Sans Condensed" panose="020B0604020202020204" charset="0"/>
                  </a:rPr>
                  <a:t>màu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này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sẽ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là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các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điểm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trung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tâm</a:t>
                </a:r>
                <a:r>
                  <a:rPr lang="en-US" sz="1800" dirty="0">
                    <a:latin typeface="Fira Sans Condensed" panose="020B0604020202020204" charset="0"/>
                  </a:rPr>
                  <a:t>. Sau </a:t>
                </a:r>
                <a:r>
                  <a:rPr lang="en-US" sz="1800" dirty="0" err="1">
                    <a:latin typeface="Fira Sans Condensed" panose="020B0604020202020204" charset="0"/>
                  </a:rPr>
                  <a:t>khi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dùng</a:t>
                </a:r>
                <a:r>
                  <a:rPr lang="en-US" sz="1800" dirty="0">
                    <a:latin typeface="Fira Sans Condensed" panose="020B0604020202020204" charset="0"/>
                  </a:rPr>
                  <a:t> K-means Clustering </a:t>
                </a:r>
                <a:r>
                  <a:rPr lang="en-US" sz="1800" dirty="0" err="1">
                    <a:latin typeface="Fira Sans Condensed" panose="020B0604020202020204" charset="0"/>
                  </a:rPr>
                  <a:t>thì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chỉ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số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của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mỗi</a:t>
                </a:r>
                <a:r>
                  <a:rPr lang="en-US" sz="1800" dirty="0">
                    <a:latin typeface="Fira Sans Condensed" panose="020B0604020202020204" charset="0"/>
                  </a:rPr>
                  <a:t> pixel </a:t>
                </a:r>
                <a:r>
                  <a:rPr lang="en-US" sz="1800" dirty="0" err="1">
                    <a:latin typeface="Fira Sans Condensed" panose="020B0604020202020204" charset="0"/>
                  </a:rPr>
                  <a:t>cần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dirty="0">
                    <a:latin typeface="Fira Sans Condensed" panose="020B0604020202020204" charset="0"/>
                  </a:rPr>
                  <a:t> </a:t>
                </a:r>
                <a:r>
                  <a:rPr lang="en-US" sz="1800" dirty="0">
                    <a:latin typeface="Fira Sans Condensed" panose="020B0604020202020204" charset="0"/>
                  </a:rPr>
                  <a:t>bit </a:t>
                </a:r>
                <a:r>
                  <a:rPr lang="en-US" sz="1800" dirty="0" err="1">
                    <a:latin typeface="Fira Sans Condensed" panose="020B0604020202020204" charset="0"/>
                  </a:rPr>
                  <a:t>để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lưu</a:t>
                </a:r>
                <a:r>
                  <a:rPr lang="en-US" sz="1800" dirty="0">
                    <a:latin typeface="Fira Sans Condensed" panose="020B0604020202020204" charset="0"/>
                  </a:rPr>
                  <a:t> </a:t>
                </a:r>
                <a:r>
                  <a:rPr lang="en-US" sz="1800" dirty="0" err="1">
                    <a:latin typeface="Fira Sans Condensed" panose="020B0604020202020204" charset="0"/>
                  </a:rPr>
                  <a:t>trữ</a:t>
                </a:r>
                <a:r>
                  <a:rPr lang="en-US" sz="1800" dirty="0">
                    <a:latin typeface="Fira Sans Condensed" panose="020B0604020202020204" charset="0"/>
                  </a:rPr>
                  <a:t>.</a:t>
                </a:r>
                <a:endParaRPr lang="en-US" dirty="0">
                  <a:latin typeface="Fira Sans Condensed" panose="020B060402020202020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BC935C-C613-49F8-A5C0-B2B1B6BC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63" y="507859"/>
                <a:ext cx="7528672" cy="923330"/>
              </a:xfrm>
              <a:prstGeom prst="rect">
                <a:avLst/>
              </a:prstGeom>
              <a:blipFill>
                <a:blip r:embed="rId4"/>
                <a:stretch>
                  <a:fillRect l="-64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826554E-1B08-420F-94CB-CE7EAFFBBA08}"/>
              </a:ext>
            </a:extLst>
          </p:cNvPr>
          <p:cNvGrpSpPr/>
          <p:nvPr/>
        </p:nvGrpSpPr>
        <p:grpSpPr>
          <a:xfrm>
            <a:off x="2031626" y="1686024"/>
            <a:ext cx="5385547" cy="923330"/>
            <a:chOff x="1382524" y="1915506"/>
            <a:chExt cx="5385547" cy="9233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66C732-7F4A-47D6-A1FB-833FCCE0F149}"/>
                </a:ext>
              </a:extLst>
            </p:cNvPr>
            <p:cNvSpPr/>
            <p:nvPr/>
          </p:nvSpPr>
          <p:spPr>
            <a:xfrm>
              <a:off x="1382524" y="1915506"/>
              <a:ext cx="5385547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99F3578-C9FA-436C-8AF2-A0CBEBBCB61E}"/>
                    </a:ext>
                  </a:extLst>
                </p:cNvPr>
                <p:cNvSpPr txBox="1"/>
                <p:nvPr/>
              </p:nvSpPr>
              <p:spPr>
                <a:xfrm>
                  <a:off x="1534363" y="2210041"/>
                  <a:ext cx="4777067" cy="33855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ch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ướ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tr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ướ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khi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=24∗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bit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Fira Sans Condensed" panose="020B0604020202020204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99F3578-C9FA-436C-8AF2-A0CBEBBCB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363" y="2210041"/>
                  <a:ext cx="477706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8F180C-0BA1-4CDE-9685-510C6B08828C}"/>
              </a:ext>
            </a:extLst>
          </p:cNvPr>
          <p:cNvGrpSpPr/>
          <p:nvPr/>
        </p:nvGrpSpPr>
        <p:grpSpPr>
          <a:xfrm>
            <a:off x="4571998" y="3675966"/>
            <a:ext cx="2073087" cy="1430751"/>
            <a:chOff x="4446493" y="3583642"/>
            <a:chExt cx="2073087" cy="14307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B08D34-FE33-4257-96E2-09F172E51C19}"/>
                </a:ext>
              </a:extLst>
            </p:cNvPr>
            <p:cNvSpPr txBox="1"/>
            <p:nvPr/>
          </p:nvSpPr>
          <p:spPr>
            <a:xfrm>
              <a:off x="4446493" y="4538947"/>
              <a:ext cx="988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ira Sans Condensed" panose="020B0604020202020204" charset="0"/>
                </a:rPr>
                <a:t>Centroid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362578-9D89-4A2F-9EE7-9F33C231A9F3}"/>
                </a:ext>
              </a:extLst>
            </p:cNvPr>
            <p:cNvSpPr txBox="1"/>
            <p:nvPr/>
          </p:nvSpPr>
          <p:spPr>
            <a:xfrm>
              <a:off x="5434852" y="4491173"/>
              <a:ext cx="1084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ira Sans Condensed" panose="020B0604020202020204" charset="0"/>
                </a:rPr>
                <a:t>Chỉ số của mỗi pixel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57FCD8E-D5B5-400B-A7D0-A5FA44C4BC2C}"/>
                </a:ext>
              </a:extLst>
            </p:cNvPr>
            <p:cNvGrpSpPr/>
            <p:nvPr/>
          </p:nvGrpSpPr>
          <p:grpSpPr>
            <a:xfrm>
              <a:off x="4571999" y="3583642"/>
              <a:ext cx="517713" cy="793376"/>
              <a:chOff x="4571999" y="3160059"/>
              <a:chExt cx="517713" cy="79337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18289DD-267D-48D3-9713-C3E32F45EE4E}"/>
                  </a:ext>
                </a:extLst>
              </p:cNvPr>
              <p:cNvCxnSpPr/>
              <p:nvPr/>
            </p:nvCxnSpPr>
            <p:spPr>
              <a:xfrm>
                <a:off x="4854388" y="3160059"/>
                <a:ext cx="0" cy="793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92CD40E-B10A-4F96-B535-B420D3D06639}"/>
                  </a:ext>
                </a:extLst>
              </p:cNvPr>
              <p:cNvCxnSpPr/>
              <p:nvPr/>
            </p:nvCxnSpPr>
            <p:spPr>
              <a:xfrm>
                <a:off x="4571999" y="3160059"/>
                <a:ext cx="5177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211164-E8A5-46F3-8927-623DDDFCF32C}"/>
                </a:ext>
              </a:extLst>
            </p:cNvPr>
            <p:cNvGrpSpPr/>
            <p:nvPr/>
          </p:nvGrpSpPr>
          <p:grpSpPr>
            <a:xfrm>
              <a:off x="5434852" y="3583642"/>
              <a:ext cx="934571" cy="793376"/>
              <a:chOff x="5434852" y="3160059"/>
              <a:chExt cx="934571" cy="79337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CD5321B-EC42-40B4-A09F-05129239DF9B}"/>
                  </a:ext>
                </a:extLst>
              </p:cNvPr>
              <p:cNvCxnSpPr/>
              <p:nvPr/>
            </p:nvCxnSpPr>
            <p:spPr>
              <a:xfrm>
                <a:off x="5902137" y="3160059"/>
                <a:ext cx="0" cy="793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E1C68FA-80AA-4DA6-9009-E00703E7D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4852" y="3160059"/>
                <a:ext cx="9345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553CF47-2820-4756-AE20-7475440E9883}"/>
              </a:ext>
            </a:extLst>
          </p:cNvPr>
          <p:cNvSpPr txBox="1"/>
          <p:nvPr/>
        </p:nvSpPr>
        <p:spPr>
          <a:xfrm>
            <a:off x="8579225" y="4743879"/>
            <a:ext cx="434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10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D298869-1A03-40C9-9C8B-B1EF2D321153}"/>
              </a:ext>
            </a:extLst>
          </p:cNvPr>
          <p:cNvSpPr txBox="1"/>
          <p:nvPr/>
        </p:nvSpPr>
        <p:spPr>
          <a:xfrm>
            <a:off x="845480" y="910105"/>
            <a:ext cx="503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 Condensed" panose="020B0604020202020204" charset="0"/>
              </a:rPr>
              <a:t>VD: Cho </a:t>
            </a:r>
            <a:r>
              <a:rPr lang="en-US" sz="2000" b="1" dirty="0" err="1">
                <a:latin typeface="Fira Sans Condensed" panose="020B0604020202020204" charset="0"/>
              </a:rPr>
              <a:t>một</a:t>
            </a:r>
            <a:r>
              <a:rPr lang="en-US" sz="2000" b="1" dirty="0">
                <a:latin typeface="Fira Sans Condensed" panose="020B0604020202020204" charset="0"/>
              </a:rPr>
              <a:t> </a:t>
            </a:r>
            <a:r>
              <a:rPr lang="en-US" sz="2000" b="1" dirty="0" err="1">
                <a:latin typeface="Fira Sans Condensed" panose="020B0604020202020204" charset="0"/>
              </a:rPr>
              <a:t>ảnh</a:t>
            </a:r>
            <a:r>
              <a:rPr lang="en-US" sz="2000" b="1" dirty="0">
                <a:latin typeface="Fira Sans Condensed" panose="020B0604020202020204" charset="0"/>
              </a:rPr>
              <a:t> </a:t>
            </a:r>
            <a:r>
              <a:rPr lang="en-US" sz="2000" b="1" dirty="0" err="1">
                <a:latin typeface="Fira Sans Condensed" panose="020B0604020202020204" charset="0"/>
              </a:rPr>
              <a:t>có</a:t>
            </a:r>
            <a:r>
              <a:rPr lang="en-US" sz="2000" b="1" dirty="0">
                <a:latin typeface="Fira Sans Condensed" panose="020B0604020202020204" charset="0"/>
              </a:rPr>
              <a:t> </a:t>
            </a:r>
            <a:r>
              <a:rPr lang="en-US" sz="2000" b="1" dirty="0" err="1">
                <a:latin typeface="Fira Sans Condensed" panose="020B0604020202020204" charset="0"/>
              </a:rPr>
              <a:t>kích</a:t>
            </a:r>
            <a:r>
              <a:rPr lang="en-US" sz="2000" b="1" dirty="0">
                <a:latin typeface="Fira Sans Condensed" panose="020B0604020202020204" charset="0"/>
              </a:rPr>
              <a:t> </a:t>
            </a:r>
            <a:r>
              <a:rPr lang="en-US" sz="2000" b="1" dirty="0" err="1">
                <a:latin typeface="Fira Sans Condensed" panose="020B0604020202020204" charset="0"/>
              </a:rPr>
              <a:t>thước</a:t>
            </a:r>
            <a:r>
              <a:rPr lang="en-US" sz="2000" b="1" dirty="0">
                <a:latin typeface="Fira Sans Condensed" panose="020B0604020202020204" charset="0"/>
              </a:rPr>
              <a:t> 750 *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90B8-706D-4561-8C7A-0AD3D1B5B162}"/>
                  </a:ext>
                </a:extLst>
              </p:cNvPr>
              <p:cNvSpPr txBox="1"/>
              <p:nvPr/>
            </p:nvSpPr>
            <p:spPr>
              <a:xfrm>
                <a:off x="845478" y="3587064"/>
                <a:ext cx="7841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>
                    <a:solidFill>
                      <a:schemeClr val="tx1"/>
                    </a:solidFill>
                    <a:latin typeface="Fira Sans Condensed" panose="020B0604020202020204" charset="0"/>
                  </a:rPr>
                  <a:t>2. K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ích thước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lưu trữ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</a:t>
                </a:r>
                <a:r>
                  <a:rPr lang="en-US" sz="1800">
                    <a:solidFill>
                      <a:schemeClr val="tx1"/>
                    </a:solidFill>
                    <a:latin typeface="Fira Sans Condensed" panose="020B0604020202020204" charset="0"/>
                  </a:rPr>
                  <a:t>sau khi nén = 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charter"/>
                  </a:rPr>
                  <a:t>24 * 64 + 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charter"/>
                  </a:rPr>
                  <a:t>750 * 1000 *</a:t>
                </a:r>
                <a:r>
                  <a:rPr lang="en-US" sz="1800">
                    <a:effectLst/>
                    <a:latin typeface="charter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64 </m:t>
                        </m:r>
                      </m:e>
                    </m:func>
                  </m:oMath>
                </a14:m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= 751.542 (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bit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)</a:t>
                </a:r>
                <a:endParaRPr lang="en-US" sz="1800">
                  <a:solidFill>
                    <a:schemeClr val="tx1"/>
                  </a:solidFill>
                  <a:latin typeface="Fira Sans Condensed" panose="020B060402020202020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90B8-706D-4561-8C7A-0AD3D1B5B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78" y="3587064"/>
                <a:ext cx="7841322" cy="369332"/>
              </a:xfrm>
              <a:prstGeom prst="rect">
                <a:avLst/>
              </a:prstGeom>
              <a:blipFill>
                <a:blip r:embed="rId3"/>
                <a:stretch>
                  <a:fillRect l="-7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FDA60F5-34DC-4386-83B8-3A538AFD1054}"/>
              </a:ext>
            </a:extLst>
          </p:cNvPr>
          <p:cNvSpPr txBox="1"/>
          <p:nvPr/>
        </p:nvSpPr>
        <p:spPr>
          <a:xfrm>
            <a:off x="845477" y="3225238"/>
            <a:ext cx="7453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1. K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ích thước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lưu trữ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ban đầu = 24 * 750 * 1000 = 18.000.000 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(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bit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)</a:t>
            </a:r>
            <a:endParaRPr lang="en-US" sz="1800">
              <a:solidFill>
                <a:schemeClr val="tx1"/>
              </a:solidFill>
              <a:latin typeface="Fira Sans Condense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FFA43-BB9C-47A1-8409-19DFB4FA457B}"/>
              </a:ext>
            </a:extLst>
          </p:cNvPr>
          <p:cNvSpPr txBox="1"/>
          <p:nvPr/>
        </p:nvSpPr>
        <p:spPr>
          <a:xfrm>
            <a:off x="1082488" y="1506301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1. Kích thước lưu trữ ban đầu là bao nhiêu ?</a:t>
            </a:r>
          </a:p>
          <a:p>
            <a:r>
              <a:rPr lang="en-US" sz="1800">
                <a:latin typeface="Fira Sans Condensed" panose="020B0604020202020204" charset="0"/>
              </a:rPr>
              <a:t>2. Kích thước lưu trữ sau khi nén với k = 64 là bao nhiêu?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A595-2CB4-4B6D-A0DD-9647951E8A0C}"/>
              </a:ext>
            </a:extLst>
          </p:cNvPr>
          <p:cNvSpPr txBox="1"/>
          <p:nvPr/>
        </p:nvSpPr>
        <p:spPr>
          <a:xfrm>
            <a:off x="845477" y="2752153"/>
            <a:ext cx="143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>
                <a:latin typeface="Fira Sans Condensed" panose="020B0604020202020204" charset="0"/>
              </a:rPr>
              <a:t>Giải</a:t>
            </a:r>
            <a:r>
              <a:rPr lang="en-US" sz="1800">
                <a:latin typeface="Fira Sans Condensed" panose="020B0604020202020204" charset="0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24EE3F-5F8A-42E7-827B-B4DE93215C97}"/>
              </a:ext>
            </a:extLst>
          </p:cNvPr>
          <p:cNvSpPr txBox="1"/>
          <p:nvPr/>
        </p:nvSpPr>
        <p:spPr>
          <a:xfrm>
            <a:off x="8606119" y="4743879"/>
            <a:ext cx="40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11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9B4C1C2-1814-4653-AB51-6744F4B1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89" y="1470562"/>
            <a:ext cx="6135221" cy="345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0F5A6-E2DF-4321-9374-16588D8CDE83}"/>
              </a:ext>
            </a:extLst>
          </p:cNvPr>
          <p:cNvSpPr txBox="1"/>
          <p:nvPr/>
        </p:nvSpPr>
        <p:spPr>
          <a:xfrm>
            <a:off x="1504389" y="967455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Nén ảnh chú mèo này bằng thuật toán Kmeans Clustering ?</a:t>
            </a:r>
          </a:p>
        </p:txBody>
      </p:sp>
      <p:pic>
        <p:nvPicPr>
          <p:cNvPr id="9" name="Picture 8" descr="A close up of a toy&#10;&#10;Description automatically generated with low confidence">
            <a:extLst>
              <a:ext uri="{FF2B5EF4-FFF2-40B4-BE49-F238E27FC236}">
                <a16:creationId xmlns:a16="http://schemas.microsoft.com/office/drawing/2014/main" id="{0ED44C5A-8163-488B-AFB8-2018E379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4" y="776726"/>
            <a:ext cx="591672" cy="591672"/>
          </a:xfrm>
          <a:prstGeom prst="rect">
            <a:avLst/>
          </a:prstGeom>
        </p:spPr>
      </p:pic>
      <p:sp>
        <p:nvSpPr>
          <p:cNvPr id="10" name="Google Shape;864;p62">
            <a:extLst>
              <a:ext uri="{FF2B5EF4-FFF2-40B4-BE49-F238E27FC236}">
                <a16:creationId xmlns:a16="http://schemas.microsoft.com/office/drawing/2014/main" id="{A2E901EA-C6BC-4380-B685-C21F96345A5C}"/>
              </a:ext>
            </a:extLst>
          </p:cNvPr>
          <p:cNvSpPr txBox="1">
            <a:spLocks noGrp="1"/>
          </p:cNvSpPr>
          <p:nvPr/>
        </p:nvSpPr>
        <p:spPr>
          <a:xfrm>
            <a:off x="921528" y="260980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Kết quả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3B24A-3B92-4EE4-9EEB-F8C23FA8E9CA}"/>
              </a:ext>
            </a:extLst>
          </p:cNvPr>
          <p:cNvSpPr txBox="1"/>
          <p:nvPr/>
        </p:nvSpPr>
        <p:spPr>
          <a:xfrm>
            <a:off x="8599395" y="4743879"/>
            <a:ext cx="413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5769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8582C09C-CED1-443C-B835-D10A24D8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8" y="72883"/>
            <a:ext cx="2462306" cy="1385047"/>
          </a:xfrm>
          <a:prstGeom prst="rect">
            <a:avLst/>
          </a:prstGeom>
        </p:spPr>
      </p:pic>
      <p:pic>
        <p:nvPicPr>
          <p:cNvPr id="31" name="Picture 30" descr="A picture containing text, cat, mammal, wildcat&#10;&#10;Description automatically generated">
            <a:extLst>
              <a:ext uri="{FF2B5EF4-FFF2-40B4-BE49-F238E27FC236}">
                <a16:creationId xmlns:a16="http://schemas.microsoft.com/office/drawing/2014/main" id="{DE0AA9C3-A8A6-420E-9D20-CE138D14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762" y="72883"/>
            <a:ext cx="2462306" cy="1385047"/>
          </a:xfrm>
          <a:prstGeom prst="rect">
            <a:avLst/>
          </a:prstGeom>
        </p:spPr>
      </p:pic>
      <p:pic>
        <p:nvPicPr>
          <p:cNvPr id="33" name="Picture 32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C45003BF-F632-4C0C-96F2-2781C1C9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06" y="72883"/>
            <a:ext cx="2462306" cy="1385047"/>
          </a:xfrm>
          <a:prstGeom prst="rect">
            <a:avLst/>
          </a:prstGeom>
        </p:spPr>
      </p:pic>
      <p:pic>
        <p:nvPicPr>
          <p:cNvPr id="35" name="Picture 34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46AB2E39-7D98-493C-9D74-DE07CDEF0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94" y="1738804"/>
            <a:ext cx="2462306" cy="13850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95FDEE-F732-4579-ADC6-FA3329DEE1E0}"/>
              </a:ext>
            </a:extLst>
          </p:cNvPr>
          <p:cNvSpPr txBox="1"/>
          <p:nvPr/>
        </p:nvSpPr>
        <p:spPr>
          <a:xfrm>
            <a:off x="1621117" y="1447639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 ExtraBold" panose="020B0604020202020204" charset="0"/>
              </a:rPr>
              <a:t>K = 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F467E-AA7C-4CF8-9C64-7AC3352DB95A}"/>
              </a:ext>
            </a:extLst>
          </p:cNvPr>
          <p:cNvSpPr txBox="1"/>
          <p:nvPr/>
        </p:nvSpPr>
        <p:spPr>
          <a:xfrm>
            <a:off x="4441638" y="1432473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 ExtraBold" panose="020B0604020202020204" charset="0"/>
              </a:rPr>
              <a:t>K =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636931-2852-47EE-BCD5-97B8E4D088C3}"/>
              </a:ext>
            </a:extLst>
          </p:cNvPr>
          <p:cNvSpPr txBox="1"/>
          <p:nvPr/>
        </p:nvSpPr>
        <p:spPr>
          <a:xfrm>
            <a:off x="7366565" y="3130172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64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4FB995-A814-4F0D-8B97-5DCA01151282}"/>
              </a:ext>
            </a:extLst>
          </p:cNvPr>
          <p:cNvSpPr txBox="1"/>
          <p:nvPr/>
        </p:nvSpPr>
        <p:spPr>
          <a:xfrm>
            <a:off x="4465363" y="3130241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32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3B0356-7085-48FB-ACA1-905F1459B0D5}"/>
              </a:ext>
            </a:extLst>
          </p:cNvPr>
          <p:cNvSpPr txBox="1"/>
          <p:nvPr/>
        </p:nvSpPr>
        <p:spPr>
          <a:xfrm>
            <a:off x="1564161" y="3142897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16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7A9DFC-1B5F-4F56-B619-D9C55BBF7F45}"/>
              </a:ext>
            </a:extLst>
          </p:cNvPr>
          <p:cNvSpPr txBox="1"/>
          <p:nvPr/>
        </p:nvSpPr>
        <p:spPr>
          <a:xfrm>
            <a:off x="7262159" y="1429042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8</a:t>
            </a:r>
          </a:p>
        </p:txBody>
      </p:sp>
      <p:pic>
        <p:nvPicPr>
          <p:cNvPr id="38" name="Picture 37" descr="A cat with its mouth open&#10;&#10;Description automatically generated">
            <a:extLst>
              <a:ext uri="{FF2B5EF4-FFF2-40B4-BE49-F238E27FC236}">
                <a16:creationId xmlns:a16="http://schemas.microsoft.com/office/drawing/2014/main" id="{FD0B1A5E-0EC9-4484-A927-714754D87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762" y="1738805"/>
            <a:ext cx="2462306" cy="1385047"/>
          </a:xfrm>
          <a:prstGeom prst="rect">
            <a:avLst/>
          </a:prstGeom>
        </p:spPr>
      </p:pic>
      <p:pic>
        <p:nvPicPr>
          <p:cNvPr id="42" name="Picture 41" descr="A cat with its mouth open&#10;&#10;Description automatically generated">
            <a:extLst>
              <a:ext uri="{FF2B5EF4-FFF2-40B4-BE49-F238E27FC236}">
                <a16:creationId xmlns:a16="http://schemas.microsoft.com/office/drawing/2014/main" id="{A3BCBB9E-A224-4071-85EE-FD778511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206" y="1736819"/>
            <a:ext cx="2462306" cy="1385047"/>
          </a:xfrm>
          <a:prstGeom prst="rect">
            <a:avLst/>
          </a:prstGeom>
        </p:spPr>
      </p:pic>
      <p:pic>
        <p:nvPicPr>
          <p:cNvPr id="44" name="Picture 43" descr="A cat with its mouth open&#10;&#10;Description automatically generated">
            <a:extLst>
              <a:ext uri="{FF2B5EF4-FFF2-40B4-BE49-F238E27FC236}">
                <a16:creationId xmlns:a16="http://schemas.microsoft.com/office/drawing/2014/main" id="{0DA37160-5DC1-48D3-B0B3-B66EFFD27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778" y="3450674"/>
            <a:ext cx="2462309" cy="138504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DA1DD3F-61AB-4F34-B739-1DA82D53C319}"/>
              </a:ext>
            </a:extLst>
          </p:cNvPr>
          <p:cNvSpPr txBox="1"/>
          <p:nvPr/>
        </p:nvSpPr>
        <p:spPr>
          <a:xfrm>
            <a:off x="2875428" y="4835723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128</a:t>
            </a:r>
          </a:p>
        </p:txBody>
      </p:sp>
      <p:pic>
        <p:nvPicPr>
          <p:cNvPr id="46" name="Picture 45" descr="A cat with its mouth open&#10;&#10;Description automatically generated">
            <a:extLst>
              <a:ext uri="{FF2B5EF4-FFF2-40B4-BE49-F238E27FC236}">
                <a16:creationId xmlns:a16="http://schemas.microsoft.com/office/drawing/2014/main" id="{3D77702A-32EC-4EC4-B301-C3A48461D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024" y="3450674"/>
            <a:ext cx="2462306" cy="138504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EB2A7B9-4E07-4A6B-AB4E-D4B955665239}"/>
              </a:ext>
            </a:extLst>
          </p:cNvPr>
          <p:cNvSpPr txBox="1"/>
          <p:nvPr/>
        </p:nvSpPr>
        <p:spPr>
          <a:xfrm>
            <a:off x="5816596" y="4849919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256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9200D1-9D07-4B1C-97B8-027A71F6B5EC}"/>
              </a:ext>
            </a:extLst>
          </p:cNvPr>
          <p:cNvSpPr txBox="1"/>
          <p:nvPr/>
        </p:nvSpPr>
        <p:spPr>
          <a:xfrm>
            <a:off x="8703047" y="4762840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7" grpId="0"/>
      <p:bldP spid="78" grpId="0"/>
      <p:bldP spid="79" grpId="0"/>
      <p:bldP spid="80" grpId="0"/>
      <p:bldP spid="81" grpId="0"/>
      <p:bldP spid="91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DB67659-1BCA-4DF4-B4A5-8ACC2AC1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8" y="1217181"/>
            <a:ext cx="7228063" cy="252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376C25-C463-4D8C-9C37-7AD8D65E2876}"/>
              </a:ext>
            </a:extLst>
          </p:cNvPr>
          <p:cNvSpPr txBox="1"/>
          <p:nvPr/>
        </p:nvSpPr>
        <p:spPr>
          <a:xfrm>
            <a:off x="960063" y="660259"/>
            <a:ext cx="752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Ảnh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chân</a:t>
            </a:r>
            <a:r>
              <a:rPr lang="en-US" dirty="0">
                <a:latin typeface="Fira Sans Condensed" panose="020B0604020202020204" charset="0"/>
              </a:rPr>
              <a:t> dung (600*419) </a:t>
            </a:r>
            <a:r>
              <a:rPr lang="en-US" dirty="0" err="1">
                <a:latin typeface="Fira Sans Condensed" panose="020B0604020202020204" charset="0"/>
              </a:rPr>
              <a:t>sau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khi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sử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dụng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Kmean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để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nén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với</a:t>
            </a:r>
            <a:r>
              <a:rPr lang="en-US" dirty="0">
                <a:latin typeface="Fira Sans Condensed" panose="020B0604020202020204" charset="0"/>
              </a:rPr>
              <a:t> k=64.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5E051-F7A8-4A92-AE59-7C4D69073070}"/>
              </a:ext>
            </a:extLst>
          </p:cNvPr>
          <p:cNvSpPr txBox="1"/>
          <p:nvPr/>
        </p:nvSpPr>
        <p:spPr>
          <a:xfrm>
            <a:off x="1192760" y="3896508"/>
            <a:ext cx="2859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64 * 3 * 8 +  600 * 419 *log2(64) (bit)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D8250-21BE-45C0-867C-1A38444BC315}"/>
              </a:ext>
            </a:extLst>
          </p:cNvPr>
          <p:cNvSpPr txBox="1"/>
          <p:nvPr/>
        </p:nvSpPr>
        <p:spPr>
          <a:xfrm>
            <a:off x="5300632" y="3896508"/>
            <a:ext cx="2410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 600 * 419 * 8 * 3 (bit)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675CBA-2375-404B-A675-562A9E5CA453}"/>
              </a:ext>
            </a:extLst>
          </p:cNvPr>
          <p:cNvSpPr txBox="1"/>
          <p:nvPr/>
        </p:nvSpPr>
        <p:spPr>
          <a:xfrm>
            <a:off x="3706092" y="4462458"/>
            <a:ext cx="1946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Hệ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số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nén</a:t>
            </a:r>
            <a:r>
              <a:rPr lang="en-US" dirty="0">
                <a:latin typeface="Fira Sans Condensed" panose="020B0604020202020204" charset="0"/>
              </a:rPr>
              <a:t> R = 0.25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C05C-4D58-4786-A5F9-345AF3807CEF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5182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BD19322-4A7E-47BF-845B-AA3396E3E01E}"/>
              </a:ext>
            </a:extLst>
          </p:cNvPr>
          <p:cNvSpPr txBox="1"/>
          <p:nvPr/>
        </p:nvSpPr>
        <p:spPr>
          <a:xfrm>
            <a:off x="1216372" y="681042"/>
            <a:ext cx="7106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Ảnh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phong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cảnh</a:t>
            </a:r>
            <a:r>
              <a:rPr lang="en-US" dirty="0">
                <a:latin typeface="Fira Sans Condensed" panose="020B0604020202020204" charset="0"/>
              </a:rPr>
              <a:t> (1000*563) </a:t>
            </a:r>
            <a:r>
              <a:rPr lang="en-US" dirty="0" err="1">
                <a:latin typeface="Fira Sans Condensed" panose="020B0604020202020204" charset="0"/>
              </a:rPr>
              <a:t>sau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khi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sử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dụng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Kmean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để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nén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với</a:t>
            </a:r>
            <a:r>
              <a:rPr lang="en-US" dirty="0">
                <a:latin typeface="Fira Sans Condensed" panose="020B0604020202020204" charset="0"/>
              </a:rPr>
              <a:t> k=64.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4814D5-8AE7-4A80-BE38-51DFBCBF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" y="1305071"/>
            <a:ext cx="8631382" cy="24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DB90A0-BCF2-4CD2-B024-D73D55AE4E25}"/>
              </a:ext>
            </a:extLst>
          </p:cNvPr>
          <p:cNvSpPr txBox="1"/>
          <p:nvPr/>
        </p:nvSpPr>
        <p:spPr>
          <a:xfrm>
            <a:off x="6273281" y="3896508"/>
            <a:ext cx="1810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1000 * 563 * 3 * 8 (bit)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741ED-40CF-46B2-A9A2-EE1E87370892}"/>
              </a:ext>
            </a:extLst>
          </p:cNvPr>
          <p:cNvSpPr txBox="1"/>
          <p:nvPr/>
        </p:nvSpPr>
        <p:spPr>
          <a:xfrm>
            <a:off x="1192759" y="3896508"/>
            <a:ext cx="2908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64 * 3 * 8 +  1000 * 563 *log2(64) (bit)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24D33-14C8-4FB4-86C4-7893B7AA9FEF}"/>
              </a:ext>
            </a:extLst>
          </p:cNvPr>
          <p:cNvSpPr txBox="1"/>
          <p:nvPr/>
        </p:nvSpPr>
        <p:spPr>
          <a:xfrm>
            <a:off x="3706092" y="4462458"/>
            <a:ext cx="1946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Hệ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số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nén</a:t>
            </a:r>
            <a:r>
              <a:rPr lang="en-US" dirty="0">
                <a:latin typeface="Fira Sans Condensed" panose="020B0604020202020204" charset="0"/>
              </a:rPr>
              <a:t> R = 0.25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03CF6-7B15-433C-AD90-F67AA8D18E56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300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BAACC51-60C2-4D66-A130-260125C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2" y="2803042"/>
            <a:ext cx="8683262" cy="22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2A330B-E669-4B50-95A7-8B1CB8ACECE3}"/>
              </a:ext>
            </a:extLst>
          </p:cNvPr>
          <p:cNvSpPr txBox="1"/>
          <p:nvPr/>
        </p:nvSpPr>
        <p:spPr>
          <a:xfrm>
            <a:off x="131851" y="61102"/>
            <a:ext cx="7106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Thử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một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chút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với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ảnh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trắng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đen</a:t>
            </a:r>
            <a:endParaRPr lang="en-US" dirty="0">
              <a:latin typeface="Fira Sans Condensed" panose="020B060402020202020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03D4870-1878-4085-A85F-85DB6EC6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2" y="463845"/>
            <a:ext cx="8683256" cy="22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3B1B0-6CEE-4D3F-B6D4-FE54AB1138F3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620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8CAD-5FD6-4E51-812E-0244E0B6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k: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8EE81-D24E-4B97-B3A8-9C698209F96A}"/>
              </a:ext>
            </a:extLst>
          </p:cNvPr>
          <p:cNvSpPr txBox="1"/>
          <p:nvPr/>
        </p:nvSpPr>
        <p:spPr>
          <a:xfrm>
            <a:off x="1037104" y="1417588"/>
            <a:ext cx="7069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Fira Sans Condensed" panose="020B0604020202020204" charset="0"/>
              </a:rPr>
              <a:t>Dùng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 err="1">
                <a:latin typeface="Fira Sans Condensed" panose="020B0604020202020204" charset="0"/>
              </a:rPr>
              <a:t>ơng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pháp</a:t>
            </a:r>
            <a:r>
              <a:rPr lang="en-US" sz="1800" dirty="0">
                <a:latin typeface="Fira Sans Condensed" panose="020B0604020202020204" charset="0"/>
              </a:rPr>
              <a:t> Elbow </a:t>
            </a:r>
            <a:r>
              <a:rPr lang="en-US" sz="1800" dirty="0" err="1">
                <a:latin typeface="Fira Sans Condensed" panose="020B0604020202020204" charset="0"/>
              </a:rPr>
              <a:t>để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tìm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số</a:t>
            </a:r>
            <a:r>
              <a:rPr lang="en-US" sz="1800" dirty="0">
                <a:latin typeface="Fira Sans Condensed" panose="020B0604020202020204" charset="0"/>
              </a:rPr>
              <a:t> k </a:t>
            </a:r>
            <a:r>
              <a:rPr lang="en-US" sz="1800" dirty="0" err="1">
                <a:latin typeface="Fira Sans Condensed" panose="020B0604020202020204" charset="0"/>
              </a:rPr>
              <a:t>phù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hợp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sao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cho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đ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 err="1">
                <a:latin typeface="Fira Sans Condensed" panose="020B0604020202020204" charset="0"/>
              </a:rPr>
              <a:t>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vẫn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giải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thích</a:t>
            </a:r>
            <a:r>
              <a:rPr lang="en-US" sz="1800" dirty="0">
                <a:latin typeface="Fira Sans Condensed" panose="020B0604020202020204" charset="0"/>
              </a:rPr>
              <a:t> đ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 err="1">
                <a:latin typeface="Fira Sans Condensed" panose="020B0604020202020204" charset="0"/>
              </a:rPr>
              <a:t>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các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thành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phần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của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gốc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>
                <a:latin typeface="Fira Sans Condensed" panose="020B0604020202020204" charset="0"/>
              </a:rPr>
              <a:t>ng </a:t>
            </a:r>
            <a:r>
              <a:rPr lang="en-US" sz="1800" dirty="0" err="1">
                <a:latin typeface="Fira Sans Condensed" panose="020B0604020202020204" charset="0"/>
              </a:rPr>
              <a:t>tối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>
                <a:latin typeface="Fira Sans Condensed" panose="020B0604020202020204" charset="0"/>
              </a:rPr>
              <a:t>u đ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 err="1">
                <a:latin typeface="Fira Sans Condensed" panose="020B0604020202020204" charset="0"/>
              </a:rPr>
              <a:t>ợc</a:t>
            </a:r>
            <a:r>
              <a:rPr lang="en-US" sz="1800" dirty="0">
                <a:latin typeface="Fira Sans Condensed" panose="020B0604020202020204" charset="0"/>
              </a:rPr>
              <a:t> dung l</a:t>
            </a:r>
            <a:r>
              <a:rPr lang="vi-VN" sz="1800" dirty="0">
                <a:latin typeface="Fira Sans Condensed" panose="020B0604020202020204" charset="0"/>
              </a:rPr>
              <a:t>ư</a:t>
            </a:r>
            <a:r>
              <a:rPr lang="en-US" sz="1800" dirty="0" err="1">
                <a:latin typeface="Fira Sans Condensed" panose="020B0604020202020204" charset="0"/>
              </a:rPr>
              <a:t>ợng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lưu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trữ</a:t>
            </a:r>
            <a:r>
              <a:rPr lang="en-US" sz="1800" dirty="0">
                <a:latin typeface="Fira Sans Condensed" panose="020B060402020202020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D959B-95A0-4A25-8424-6556A7E0ECFF}"/>
              </a:ext>
            </a:extLst>
          </p:cNvPr>
          <p:cNvSpPr txBox="1"/>
          <p:nvPr/>
        </p:nvSpPr>
        <p:spPr>
          <a:xfrm>
            <a:off x="1037103" y="2340918"/>
            <a:ext cx="7069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Fira Sans Condensed" panose="020B0604020202020204" charset="0"/>
              </a:rPr>
              <a:t>Cách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làm</a:t>
            </a:r>
            <a:r>
              <a:rPr lang="en-US" sz="1800" dirty="0">
                <a:latin typeface="Fira Sans Condensed" panose="020B0604020202020204" charset="0"/>
              </a:rPr>
              <a:t>: </a:t>
            </a:r>
          </a:p>
          <a:p>
            <a:endParaRPr lang="en-US" sz="1800" dirty="0">
              <a:latin typeface="Fira Sans Condensed" panose="020B0604020202020204" charset="0"/>
            </a:endParaRPr>
          </a:p>
          <a:p>
            <a:pPr algn="ctr"/>
            <a:r>
              <a:rPr lang="en-ID" sz="2000" dirty="0">
                <a:latin typeface="Fira Sans Condensed" panose="020B0604020202020204" charset="0"/>
              </a:rPr>
              <a:t>Explained Variance =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10253-1D59-458F-933C-895DB197DDDF}"/>
              </a:ext>
            </a:extLst>
          </p:cNvPr>
          <p:cNvSpPr/>
          <p:nvPr/>
        </p:nvSpPr>
        <p:spPr>
          <a:xfrm>
            <a:off x="1037101" y="3325803"/>
            <a:ext cx="7738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Fira Sans Condensed" panose="020B0604020202020204" charset="0"/>
              </a:rPr>
              <a:t>Trong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dirty="0" err="1">
                <a:latin typeface="Fira Sans Condensed" panose="020B0604020202020204" charset="0"/>
              </a:rPr>
              <a:t>đó</a:t>
            </a:r>
            <a:r>
              <a:rPr lang="en-US" dirty="0">
                <a:latin typeface="Fira Sans Condensed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Condensed" panose="020B0604020202020204" charset="0"/>
              </a:rPr>
              <a:t>BCSS: </a:t>
            </a:r>
            <a:r>
              <a:rPr lang="vi-VN" dirty="0">
                <a:latin typeface="Fira Sans Condensed" panose="020B0604020202020204" charset="0"/>
              </a:rPr>
              <a:t>đo lường tổng bình phương khoảng cách Euclid giữa tất cả các centroid.</a:t>
            </a:r>
            <a:endParaRPr lang="en-US" dirty="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Condensed" panose="020B0604020202020204" charset="0"/>
              </a:rPr>
              <a:t>WCSS: </a:t>
            </a:r>
            <a:r>
              <a:rPr lang="vi-VN" dirty="0">
                <a:latin typeface="Fira Sans Condensed" panose="020B0604020202020204" charset="0"/>
              </a:rPr>
              <a:t>đo tổng khoảng cách Euclid bình phương của tất cả các điểm trong một cụm đến tâm cụm của nó.</a:t>
            </a:r>
            <a:endParaRPr lang="en-US" dirty="0">
              <a:latin typeface="Fira Sans Condense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47721-B706-49D3-A52E-2AD0CAE1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17" y="2631868"/>
            <a:ext cx="1914792" cy="905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6D2CC-CD78-446E-9809-180B6737B400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7278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2B7FE50-EBA3-4F85-89C0-C7253FBE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349" y="1009150"/>
            <a:ext cx="5257301" cy="37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48676-990E-4A65-9027-7A0363DBADE4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217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2"/>
          <p:cNvSpPr txBox="1">
            <a:spLocks noGrp="1"/>
          </p:cNvSpPr>
          <p:nvPr>
            <p:ph type="title"/>
          </p:nvPr>
        </p:nvSpPr>
        <p:spPr>
          <a:xfrm>
            <a:off x="833715" y="470067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Kết luận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A3CF-6E26-429B-A389-69E9380FC847}"/>
              </a:ext>
            </a:extLst>
          </p:cNvPr>
          <p:cNvSpPr txBox="1"/>
          <p:nvPr/>
        </p:nvSpPr>
        <p:spPr>
          <a:xfrm>
            <a:off x="1037104" y="1417588"/>
            <a:ext cx="7069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Fira Sans Condensed" panose="020B0604020202020204" charset="0"/>
              </a:rPr>
              <a:t>Dựa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các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kết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quả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và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thảo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luận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đã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trình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bày</a:t>
            </a:r>
            <a:r>
              <a:rPr lang="en-US" sz="1800" dirty="0">
                <a:latin typeface="Fira Sans Condensed" panose="020B0604020202020204" charset="0"/>
              </a:rPr>
              <a:t> ở </a:t>
            </a:r>
            <a:r>
              <a:rPr lang="en-US" sz="1800" dirty="0" err="1">
                <a:latin typeface="Fira Sans Condensed" panose="020B0604020202020204" charset="0"/>
              </a:rPr>
              <a:t>trên</a:t>
            </a:r>
            <a:r>
              <a:rPr lang="en-US" sz="1800" dirty="0">
                <a:latin typeface="Fira Sans Condensed" panose="020B0604020202020204" charset="0"/>
              </a:rPr>
              <a:t>, </a:t>
            </a:r>
            <a:r>
              <a:rPr lang="en-US" sz="1800" dirty="0" err="1">
                <a:latin typeface="Fira Sans Condensed" panose="020B0604020202020204" charset="0"/>
              </a:rPr>
              <a:t>các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kết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luận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thu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được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như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sau</a:t>
            </a:r>
            <a:r>
              <a:rPr lang="en-US" sz="1800" dirty="0">
                <a:latin typeface="Fira Sans Condensed" panose="020B0604020202020204" charset="0"/>
              </a:rPr>
              <a:t>: </a:t>
            </a:r>
          </a:p>
          <a:p>
            <a:endParaRPr lang="en-US" sz="1800" dirty="0">
              <a:latin typeface="Fira Sans Condense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en-US" sz="1800" dirty="0">
                <a:latin typeface="Fira Sans Condensed" panose="020B0604020202020204" charset="0"/>
              </a:rPr>
              <a:t> K-mean </a:t>
            </a:r>
            <a:r>
              <a:rPr lang="en-US" sz="1800" dirty="0" err="1">
                <a:latin typeface="Fira Sans Condensed" panose="020B0604020202020204" charset="0"/>
              </a:rPr>
              <a:t>có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thể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được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sử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dụng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để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bằng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en-US" sz="1800" dirty="0">
                <a:latin typeface="Fira Sans Condensed" panose="020B0604020202020204" charset="0"/>
              </a:rPr>
              <a:t> K-mean </a:t>
            </a:r>
            <a:r>
              <a:rPr lang="en-US" sz="1800" dirty="0" err="1">
                <a:latin typeface="Fira Sans Condensed" panose="020B0604020202020204" charset="0"/>
              </a:rPr>
              <a:t>là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mất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mát</a:t>
            </a:r>
            <a:r>
              <a:rPr lang="en-US" sz="1800" dirty="0">
                <a:latin typeface="Fira Sans Condensed" panose="020B060402020202020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Fira Sans Condensed" panose="020B0604020202020204" charset="0"/>
              </a:rPr>
              <a:t>Khi</a:t>
            </a:r>
            <a:r>
              <a:rPr lang="en-US" sz="1800" dirty="0">
                <a:latin typeface="Fira Sans Condensed" panose="020B0604020202020204" charset="0"/>
              </a:rPr>
              <a:t> K </a:t>
            </a:r>
            <a:r>
              <a:rPr lang="en-US" sz="1800" dirty="0" err="1">
                <a:latin typeface="Fira Sans Condensed" panose="020B0604020202020204" charset="0"/>
              </a:rPr>
              <a:t>càng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lớn</a:t>
            </a:r>
            <a:r>
              <a:rPr lang="en-US" sz="1800" dirty="0">
                <a:latin typeface="Fira Sans Condensed" panose="020B0604020202020204" charset="0"/>
              </a:rPr>
              <a:t>, </a:t>
            </a:r>
            <a:r>
              <a:rPr lang="en-US" sz="1800" dirty="0" err="1">
                <a:latin typeface="Fira Sans Condensed" panose="020B0604020202020204" charset="0"/>
              </a:rPr>
              <a:t>tỷ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số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càng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lớn</a:t>
            </a:r>
            <a:r>
              <a:rPr lang="en-US" sz="1800" dirty="0">
                <a:latin typeface="Fira Sans Condensed" panose="020B0604020202020204" charset="0"/>
              </a:rPr>
              <a:t>,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càng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rõ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nét</a:t>
            </a:r>
            <a:r>
              <a:rPr lang="en-US" sz="1800" dirty="0">
                <a:latin typeface="Fira Sans Condensed" panose="020B0604020202020204" charset="0"/>
              </a:rPr>
              <a:t>; </a:t>
            </a:r>
            <a:r>
              <a:rPr lang="en-US" sz="1800" dirty="0" err="1">
                <a:latin typeface="Fira Sans Condensed" panose="020B0604020202020204" charset="0"/>
              </a:rPr>
              <a:t>khi</a:t>
            </a:r>
            <a:r>
              <a:rPr lang="en-US" sz="1800" dirty="0">
                <a:latin typeface="Fira Sans Condensed" panose="020B0604020202020204" charset="0"/>
              </a:rPr>
              <a:t> K </a:t>
            </a:r>
            <a:r>
              <a:rPr lang="en-US" sz="1800" dirty="0" err="1">
                <a:latin typeface="Fira Sans Condensed" panose="020B0604020202020204" charset="0"/>
              </a:rPr>
              <a:t>thấp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hơn</a:t>
            </a:r>
            <a:r>
              <a:rPr lang="en-US" sz="1800" dirty="0">
                <a:latin typeface="Fira Sans Condensed" panose="020B0604020202020204" charset="0"/>
              </a:rPr>
              <a:t>, </a:t>
            </a:r>
            <a:r>
              <a:rPr lang="en-US" sz="1800" dirty="0" err="1">
                <a:latin typeface="Fira Sans Condensed" panose="020B0604020202020204" charset="0"/>
              </a:rPr>
              <a:t>tỷ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số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trở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thấp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hơn</a:t>
            </a:r>
            <a:r>
              <a:rPr lang="en-US" sz="1800" dirty="0">
                <a:latin typeface="Fira Sans Condensed" panose="020B0604020202020204" charset="0"/>
              </a:rPr>
              <a:t>,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cũng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trở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mờ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dần</a:t>
            </a:r>
            <a:r>
              <a:rPr lang="en-US" sz="1800" dirty="0">
                <a:latin typeface="Fira Sans Condensed" panose="020B060402020202020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hoạt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động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rất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tốt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ảnh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đen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trắng</a:t>
            </a:r>
            <a:r>
              <a:rPr lang="en-US" sz="1800" dirty="0">
                <a:latin typeface="Fira Sans Condensed" panose="020B060402020202020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Fira Sans Condensed" panose="020B0604020202020204" charset="0"/>
              </a:rPr>
              <a:t>Tỷ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số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nén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của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cũng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khá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tối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ưu</a:t>
            </a:r>
            <a:r>
              <a:rPr lang="en-US" sz="1800">
                <a:latin typeface="Fira Sans Condensed" panose="020B0604020202020204" charset="0"/>
              </a:rPr>
              <a:t>.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A396D-EC16-4BCB-9925-22DFAB0FCAC9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>
            <a:spLocks noGrp="1"/>
          </p:cNvSpPr>
          <p:nvPr>
            <p:ph type="title"/>
          </p:nvPr>
        </p:nvSpPr>
        <p:spPr>
          <a:xfrm>
            <a:off x="974909" y="38938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Nội dung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A41D5-AFBE-4172-9E2A-7C6CB6686713}"/>
              </a:ext>
            </a:extLst>
          </p:cNvPr>
          <p:cNvSpPr txBox="1"/>
          <p:nvPr/>
        </p:nvSpPr>
        <p:spPr>
          <a:xfrm>
            <a:off x="1119467" y="1283117"/>
            <a:ext cx="6905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Nén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ảnh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là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gì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Giới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thiệu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K-means Clustering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Nén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ảnh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bằng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Kmeans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Clustering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Kết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quả</a:t>
            </a:r>
            <a:endParaRPr lang="en-US" sz="2400">
              <a:solidFill>
                <a:schemeClr val="tx1"/>
              </a:solidFill>
              <a:latin typeface="Fira Sans Condense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Kết luận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solidFill>
                <a:schemeClr val="tx1"/>
              </a:solidFill>
              <a:latin typeface="Fira Sans Condensed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F7D17E-28CA-4873-9B6E-0BA3D80EF86A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2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ED8073-ACD2-4B68-8544-57474AD1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86" y="1846689"/>
            <a:ext cx="5994028" cy="1450121"/>
          </a:xfrm>
        </p:spPr>
        <p:txBody>
          <a:bodyPr/>
          <a:lstStyle/>
          <a:p>
            <a:pPr algn="ctr"/>
            <a:r>
              <a:rPr lang="en-US" sz="8000" dirty="0"/>
              <a:t>Q &amp;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DF50F-EF73-4EA2-8673-70C2638E9AB7}"/>
              </a:ext>
            </a:extLst>
          </p:cNvPr>
          <p:cNvSpPr txBox="1"/>
          <p:nvPr/>
        </p:nvSpPr>
        <p:spPr>
          <a:xfrm>
            <a:off x="8669611" y="4743879"/>
            <a:ext cx="39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12847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2C-4C63-40CA-AF81-E721227B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86" y="1846689"/>
            <a:ext cx="5994028" cy="1450121"/>
          </a:xfrm>
        </p:spPr>
        <p:txBody>
          <a:bodyPr/>
          <a:lstStyle/>
          <a:p>
            <a:pPr algn="ctr"/>
            <a:r>
              <a:rPr lang="en-US" sz="80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66C09-B838-4A6F-9CFF-330C04F4C740}"/>
              </a:ext>
            </a:extLst>
          </p:cNvPr>
          <p:cNvSpPr txBox="1"/>
          <p:nvPr/>
        </p:nvSpPr>
        <p:spPr>
          <a:xfrm>
            <a:off x="8822011" y="4896279"/>
            <a:ext cx="4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6426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79396" y="237737"/>
            <a:ext cx="7385207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01. Nén ảnh là gì?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976F5-BEED-44AC-B880-649F9524037F}"/>
              </a:ext>
            </a:extLst>
          </p:cNvPr>
          <p:cNvSpPr txBox="1"/>
          <p:nvPr/>
        </p:nvSpPr>
        <p:spPr>
          <a:xfrm>
            <a:off x="1230405" y="2974059"/>
            <a:ext cx="668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Fira Sans Condensed" panose="020B0604020202020204" charset="0"/>
              </a:rPr>
              <a:t>Làm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giảm</a:t>
            </a:r>
            <a:r>
              <a:rPr lang="en-US" sz="2200" dirty="0">
                <a:latin typeface="Fira Sans Condensed" panose="020B0604020202020204" charset="0"/>
              </a:rPr>
              <a:t> chi </a:t>
            </a:r>
            <a:r>
              <a:rPr lang="en-US" sz="2200" dirty="0" err="1">
                <a:latin typeface="Fira Sans Condensed" panose="020B0604020202020204" charset="0"/>
              </a:rPr>
              <a:t>phí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lưu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trữ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và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truyền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tải</a:t>
            </a:r>
            <a:r>
              <a:rPr lang="en-US" sz="2200" dirty="0">
                <a:latin typeface="Fira Sans Condensed" panose="020B0604020202020204" charset="0"/>
              </a:rPr>
              <a:t> </a:t>
            </a:r>
            <a:r>
              <a:rPr lang="en-US" sz="2200" dirty="0" err="1">
                <a:latin typeface="Fira Sans Condensed" panose="020B0604020202020204" charset="0"/>
              </a:rPr>
              <a:t>chúng</a:t>
            </a:r>
            <a:r>
              <a:rPr lang="en-US" sz="2200" dirty="0">
                <a:latin typeface="Fira Sans Condensed" panose="020B0604020202020204" charset="0"/>
              </a:rPr>
              <a:t>.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F768D-798F-4387-8107-57F10FB543CF}"/>
              </a:ext>
            </a:extLst>
          </p:cNvPr>
          <p:cNvSpPr txBox="1"/>
          <p:nvPr/>
        </p:nvSpPr>
        <p:spPr>
          <a:xfrm>
            <a:off x="1230405" y="1623550"/>
            <a:ext cx="6683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200">
                <a:latin typeface="Fira Sans Condensed" panose="020B0604020202020204" charset="0"/>
              </a:rPr>
              <a:t>Nén hình ảnh là một kiểu nén dữ liệu được áp dụng cho hình ảnh kỹ thuật số mà làm giảm chất lượng của hình ảnh đến mức </a:t>
            </a:r>
            <a:r>
              <a:rPr lang="en-US" sz="2200" err="1">
                <a:latin typeface="Fira Sans Condensed" panose="020B0604020202020204" charset="0"/>
              </a:rPr>
              <a:t>có</a:t>
            </a:r>
            <a:r>
              <a:rPr lang="vi-VN" sz="2200">
                <a:latin typeface="Fira Sans Condensed" panose="020B0604020202020204" charset="0"/>
              </a:rPr>
              <a:t> thể chấp nhận được.</a:t>
            </a:r>
            <a:r>
              <a:rPr lang="en-US" sz="2200">
                <a:latin typeface="Fira Sans Condensed" panose="020B060402020202020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FDAAF-73AB-4190-B419-8D8193B30CCF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3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63;p38">
            <a:extLst>
              <a:ext uri="{FF2B5EF4-FFF2-40B4-BE49-F238E27FC236}">
                <a16:creationId xmlns:a16="http://schemas.microsoft.com/office/drawing/2014/main" id="{A9DBC7DD-2858-4B17-8B66-7DF80D9741E6}"/>
              </a:ext>
            </a:extLst>
          </p:cNvPr>
          <p:cNvSpPr txBox="1">
            <a:spLocks/>
          </p:cNvSpPr>
          <p:nvPr/>
        </p:nvSpPr>
        <p:spPr>
          <a:xfrm>
            <a:off x="873149" y="843895"/>
            <a:ext cx="3238213" cy="734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Nén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không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mất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mát</a:t>
            </a:r>
            <a:endParaRPr lang="fr-FR" sz="2800" dirty="0">
              <a:solidFill>
                <a:schemeClr val="accent2"/>
              </a:solidFill>
              <a:latin typeface="Fira Sans Condensed ExtraBol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9AAB9-9E53-469D-AC2D-FA8043F15D45}"/>
              </a:ext>
            </a:extLst>
          </p:cNvPr>
          <p:cNvSpPr txBox="1"/>
          <p:nvPr/>
        </p:nvSpPr>
        <p:spPr>
          <a:xfrm>
            <a:off x="873149" y="1567673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ira Sans Condensed" panose="020B0604020202020204" charset="0"/>
              </a:rPr>
              <a:t>Giảm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kích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thước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nhưng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giữ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nguyên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chất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lượng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23" name="Google Shape;463;p38">
            <a:extLst>
              <a:ext uri="{FF2B5EF4-FFF2-40B4-BE49-F238E27FC236}">
                <a16:creationId xmlns:a16="http://schemas.microsoft.com/office/drawing/2014/main" id="{4152BAF0-BCE4-4605-95F6-59D5AEDDBEB8}"/>
              </a:ext>
            </a:extLst>
          </p:cNvPr>
          <p:cNvSpPr txBox="1">
            <a:spLocks/>
          </p:cNvSpPr>
          <p:nvPr/>
        </p:nvSpPr>
        <p:spPr>
          <a:xfrm>
            <a:off x="5232016" y="865263"/>
            <a:ext cx="2839451" cy="692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Nén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có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mất</a:t>
            </a:r>
            <a:r>
              <a:rPr lang="fr-FR" sz="2800" dirty="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dirty="0" err="1">
                <a:solidFill>
                  <a:schemeClr val="accent2"/>
                </a:solidFill>
                <a:latin typeface="Fira Sans Condensed ExtraBold" panose="020B0604020202020204" charset="0"/>
              </a:rPr>
              <a:t>mát</a:t>
            </a:r>
            <a:endParaRPr lang="fr-FR" sz="2800" dirty="0">
              <a:solidFill>
                <a:schemeClr val="accent2"/>
              </a:solidFill>
              <a:latin typeface="Fira Sans Condensed ExtraBold" panose="020B0604020202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2B1907-9CE9-4D7E-ABF3-CB50FB554E9F}"/>
              </a:ext>
            </a:extLst>
          </p:cNvPr>
          <p:cNvCxnSpPr/>
          <p:nvPr/>
        </p:nvCxnSpPr>
        <p:spPr>
          <a:xfrm>
            <a:off x="4547937" y="823030"/>
            <a:ext cx="48126" cy="3465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3E12B4-916B-432A-9DA2-254D833BE08E}"/>
              </a:ext>
            </a:extLst>
          </p:cNvPr>
          <p:cNvSpPr txBox="1"/>
          <p:nvPr/>
        </p:nvSpPr>
        <p:spPr>
          <a:xfrm>
            <a:off x="873149" y="2341700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ira Sans Condensed" panose="020B0604020202020204" charset="0"/>
              </a:rPr>
              <a:t>Có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thể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khôi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phục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lại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trạng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thái</a:t>
            </a:r>
            <a:r>
              <a:rPr lang="en-US" sz="1800" dirty="0">
                <a:latin typeface="Fira Sans Condensed" panose="020B0604020202020204" charset="0"/>
              </a:rPr>
              <a:t> ban </a:t>
            </a:r>
            <a:r>
              <a:rPr lang="en-US" sz="1800" dirty="0" err="1">
                <a:latin typeface="Fira Sans Condensed" panose="020B0604020202020204" charset="0"/>
              </a:rPr>
              <a:t>đầu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9C3BC0-8E5C-433E-87B3-4094FCB1E432}"/>
              </a:ext>
            </a:extLst>
          </p:cNvPr>
          <p:cNvSpPr txBox="1"/>
          <p:nvPr/>
        </p:nvSpPr>
        <p:spPr>
          <a:xfrm>
            <a:off x="873149" y="3115727"/>
            <a:ext cx="3238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thuật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toán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: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Run Length Encoding</a:t>
            </a:r>
            <a:endParaRPr lang="en-US" sz="1600" dirty="0">
              <a:solidFill>
                <a:schemeClr val="tx1"/>
              </a:solidFill>
              <a:latin typeface="Fira Sans Condensed" panose="020B0604020202020204" charset="0"/>
            </a:endParaRP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Huffman Coding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Arithmetic 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FBB99-96C4-4EC7-9F2A-84A912033072}"/>
              </a:ext>
            </a:extLst>
          </p:cNvPr>
          <p:cNvSpPr txBox="1"/>
          <p:nvPr/>
        </p:nvSpPr>
        <p:spPr>
          <a:xfrm>
            <a:off x="5032638" y="1567672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ira Sans Condensed" panose="020B0604020202020204" charset="0"/>
              </a:rPr>
              <a:t>Loại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bỏ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những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dữ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liệu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không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quan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trọng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094B8-8308-4E6B-9526-89F2B8B6CC32}"/>
              </a:ext>
            </a:extLst>
          </p:cNvPr>
          <p:cNvSpPr txBox="1"/>
          <p:nvPr/>
        </p:nvSpPr>
        <p:spPr>
          <a:xfrm>
            <a:off x="5032636" y="2345836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ira Sans Condensed" panose="020B0604020202020204" charset="0"/>
              </a:rPr>
              <a:t>Không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thể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khôi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phục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lại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trạng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thái</a:t>
            </a:r>
            <a:r>
              <a:rPr lang="en-US" sz="1800" dirty="0">
                <a:latin typeface="Fira Sans Condensed" panose="020B0604020202020204" charset="0"/>
              </a:rPr>
              <a:t> ban </a:t>
            </a:r>
            <a:r>
              <a:rPr lang="en-US" sz="1800" dirty="0" err="1">
                <a:latin typeface="Fira Sans Condensed" panose="020B0604020202020204" charset="0"/>
              </a:rPr>
              <a:t>đầu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41B9C7-520B-4E6E-BBE9-D4820D7A7F83}"/>
              </a:ext>
            </a:extLst>
          </p:cNvPr>
          <p:cNvSpPr txBox="1"/>
          <p:nvPr/>
        </p:nvSpPr>
        <p:spPr>
          <a:xfrm>
            <a:off x="5032636" y="3115727"/>
            <a:ext cx="37194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thuật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Condensed" panose="020B0604020202020204" charset="0"/>
              </a:rPr>
              <a:t>toán</a:t>
            </a:r>
            <a:r>
              <a:rPr lang="en-US" sz="1800" dirty="0">
                <a:solidFill>
                  <a:schemeClr val="tx1"/>
                </a:solidFill>
                <a:latin typeface="Fira Sans Condensed" panose="020B0604020202020204" charset="0"/>
              </a:rPr>
              <a:t>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Discrete Cosine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Transform Fractal compression 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Transform Coding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0D0143-0344-438F-B6E5-1A02F8F09040}"/>
              </a:ext>
            </a:extLst>
          </p:cNvPr>
          <p:cNvSpPr txBox="1"/>
          <p:nvPr/>
        </p:nvSpPr>
        <p:spPr>
          <a:xfrm>
            <a:off x="8676486" y="4750754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4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>
            <a:spLocks noGrp="1"/>
          </p:cNvSpPr>
          <p:nvPr>
            <p:ph type="title"/>
          </p:nvPr>
        </p:nvSpPr>
        <p:spPr>
          <a:xfrm>
            <a:off x="709327" y="362490"/>
            <a:ext cx="7295033" cy="59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Giới thiệu thuật toán Kmeans Clustering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EC48D-CD63-4B7C-8AA9-208BE71E3240}"/>
              </a:ext>
            </a:extLst>
          </p:cNvPr>
          <p:cNvSpPr txBox="1"/>
          <p:nvPr/>
        </p:nvSpPr>
        <p:spPr>
          <a:xfrm>
            <a:off x="1139637" y="1243852"/>
            <a:ext cx="686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en-US" sz="1800" dirty="0">
                <a:latin typeface="Fira Sans Condensed" panose="020B0604020202020204" charset="0"/>
              </a:rPr>
              <a:t> K-Means </a:t>
            </a:r>
            <a:r>
              <a:rPr lang="en-US" sz="1800" dirty="0" err="1">
                <a:latin typeface="Fira Sans Condensed" panose="020B0604020202020204" charset="0"/>
              </a:rPr>
              <a:t>là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một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kỹ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phân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cụm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dựa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trên</a:t>
            </a:r>
            <a:r>
              <a:rPr lang="en-US" sz="1800" dirty="0">
                <a:latin typeface="Fira Sans Condensed" panose="020B0604020202020204" charset="0"/>
              </a:rPr>
              <a:t> centroid. </a:t>
            </a:r>
            <a:r>
              <a:rPr lang="en-US" sz="1800" dirty="0" err="1">
                <a:latin typeface="Fira Sans Condensed" panose="020B0604020202020204" charset="0"/>
              </a:rPr>
              <a:t>Dữ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liệu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được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phân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thành</a:t>
            </a:r>
            <a:r>
              <a:rPr lang="en-US" sz="1800" dirty="0">
                <a:latin typeface="Fira Sans Condensed" panose="020B0604020202020204" charset="0"/>
              </a:rPr>
              <a:t> k </a:t>
            </a:r>
            <a:r>
              <a:rPr lang="en-US" sz="1800" dirty="0" err="1">
                <a:latin typeface="Fira Sans Condensed" panose="020B0604020202020204" charset="0"/>
              </a:rPr>
              <a:t>cụm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khác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nhau</a:t>
            </a:r>
            <a:r>
              <a:rPr lang="en-US" sz="1800" dirty="0">
                <a:latin typeface="Fira Sans Condensed" panose="020B0604020202020204" charset="0"/>
              </a:rPr>
              <a:t>. </a:t>
            </a:r>
            <a:r>
              <a:rPr lang="en-US" sz="1800" dirty="0" err="1">
                <a:latin typeface="Fira Sans Condensed" panose="020B0604020202020204" charset="0"/>
              </a:rPr>
              <a:t>Mỗi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cụm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được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biểu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diễn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bằng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điểm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trung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tâm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của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nó</a:t>
            </a:r>
            <a:r>
              <a:rPr lang="en-US" sz="1800" dirty="0">
                <a:latin typeface="Fira Sans Condensed" panose="020B0604020202020204" charset="0"/>
              </a:rPr>
              <a:t>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FBC17D1A-16CB-4558-8719-B77F1983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93" y="2668086"/>
            <a:ext cx="6417609" cy="20456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5B9A84-8FBD-4C17-9268-62C88EAA0C88}"/>
              </a:ext>
            </a:extLst>
          </p:cNvPr>
          <p:cNvSpPr txBox="1"/>
          <p:nvPr/>
        </p:nvSpPr>
        <p:spPr>
          <a:xfrm>
            <a:off x="3798791" y="2263745"/>
            <a:ext cx="154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Fira Sans Condensed" panose="020B0604020202020204" charset="0"/>
              </a:rPr>
              <a:t>K =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2473A3-E34E-4005-AB76-919F9FB9F851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5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CEB2B4A-E5F7-4A6A-A88A-A06082A6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215" y="1597109"/>
            <a:ext cx="4189878" cy="3142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E9E374-ACBD-4AA7-9F8A-E6978AD59C71}"/>
              </a:ext>
            </a:extLst>
          </p:cNvPr>
          <p:cNvSpPr txBox="1"/>
          <p:nvPr/>
        </p:nvSpPr>
        <p:spPr>
          <a:xfrm>
            <a:off x="1139638" y="1060344"/>
            <a:ext cx="68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Fira Sans Condensed" panose="020B0604020202020204" charset="0"/>
              </a:rPr>
              <a:t>Điểm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trung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tâm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sẽ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được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cập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liên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tục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cho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đến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không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có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sự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thay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đổi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nhiều</a:t>
            </a:r>
            <a:r>
              <a:rPr lang="en-US" sz="1800" dirty="0">
                <a:latin typeface="Fira Sans Condensed" panose="020B0604020202020204" charset="0"/>
              </a:rPr>
              <a:t> so </a:t>
            </a:r>
            <a:r>
              <a:rPr lang="en-US" sz="1800" dirty="0" err="1">
                <a:latin typeface="Fira Sans Condensed" panose="020B0604020202020204" charset="0"/>
              </a:rPr>
              <a:t>với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trung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tâm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mới</a:t>
            </a:r>
            <a:r>
              <a:rPr lang="en-US" sz="1800" dirty="0">
                <a:latin typeface="Fira Sans Condensed" panose="020B0604020202020204" charset="0"/>
              </a:rPr>
              <a:t>. </a:t>
            </a:r>
          </a:p>
        </p:txBody>
      </p:sp>
      <p:sp>
        <p:nvSpPr>
          <p:cNvPr id="13" name="Google Shape;495;p41">
            <a:extLst>
              <a:ext uri="{FF2B5EF4-FFF2-40B4-BE49-F238E27FC236}">
                <a16:creationId xmlns:a16="http://schemas.microsoft.com/office/drawing/2014/main" id="{D080C3D7-B9C6-4B28-B691-11E18D8EC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327" y="362490"/>
            <a:ext cx="7295033" cy="59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Giới thiệu thuật toán Kmeans Clustering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476A3-30DD-4589-BF98-D40698E738C3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DD6-F08C-4B8F-9E53-04AFF896D92F}"/>
              </a:ext>
            </a:extLst>
          </p:cNvPr>
          <p:cNvSpPr/>
          <p:nvPr/>
        </p:nvSpPr>
        <p:spPr>
          <a:xfrm>
            <a:off x="709327" y="224344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latin typeface="Fira Sans Condensed" panose="020B0604020202020204" charset="0"/>
              </a:rPr>
              <a:t>Ở </a:t>
            </a:r>
            <a:r>
              <a:rPr lang="en-US" sz="1800" dirty="0" err="1">
                <a:latin typeface="Fira Sans Condensed" panose="020B0604020202020204" charset="0"/>
              </a:rPr>
              <a:t>mỗi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vòng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lặp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dữ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liệu</a:t>
            </a:r>
            <a:r>
              <a:rPr lang="en-US" sz="1800" dirty="0">
                <a:latin typeface="Fira Sans Condensed" panose="020B0604020202020204" charset="0"/>
              </a:rPr>
              <a:t>:</a:t>
            </a:r>
          </a:p>
          <a:p>
            <a:endParaRPr lang="en-ID" sz="1800" dirty="0">
              <a:latin typeface="Fira Sans Condensed" panose="020B0604020202020204" charset="0"/>
            </a:endParaRPr>
          </a:p>
          <a:p>
            <a:pPr marL="342900" indent="-342900">
              <a:buAutoNum type="arabicPeriod"/>
            </a:pPr>
            <a:r>
              <a:rPr lang="en-ID" sz="1800" dirty="0" err="1">
                <a:latin typeface="Fira Sans Condensed" panose="020B0604020202020204" charset="0"/>
              </a:rPr>
              <a:t>Gán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các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điểm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dữ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liệu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gần</a:t>
            </a:r>
            <a:r>
              <a:rPr lang="en-ID" sz="1800" dirty="0">
                <a:latin typeface="Fira Sans Condensed" panose="020B0604020202020204" charset="0"/>
              </a:rPr>
              <a:t> centroid </a:t>
            </a:r>
            <a:r>
              <a:rPr lang="en-ID" sz="1800" dirty="0" err="1">
                <a:latin typeface="Fira Sans Condensed" panose="020B0604020202020204" charset="0"/>
              </a:rPr>
              <a:t>nhất</a:t>
            </a:r>
            <a:endParaRPr lang="en-ID" sz="1800" dirty="0">
              <a:latin typeface="Fira Sans Condensed" panose="020B0604020202020204" charset="0"/>
            </a:endParaRPr>
          </a:p>
          <a:p>
            <a:endParaRPr lang="en-ID" sz="1800" dirty="0">
              <a:latin typeface="Fira Sans Condensed" panose="020B0604020202020204" charset="0"/>
            </a:endParaRPr>
          </a:p>
          <a:p>
            <a:r>
              <a:rPr lang="en-ID" sz="1800" dirty="0">
                <a:latin typeface="Fira Sans Condensed" panose="020B0604020202020204" charset="0"/>
              </a:rPr>
              <a:t>2. </a:t>
            </a:r>
            <a:r>
              <a:rPr lang="en-ID" sz="1800" dirty="0" err="1">
                <a:latin typeface="Fira Sans Condensed" panose="020B0604020202020204" charset="0"/>
              </a:rPr>
              <a:t>Cập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nhật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lại</a:t>
            </a:r>
            <a:r>
              <a:rPr lang="en-ID" sz="1800" dirty="0">
                <a:latin typeface="Fira Sans Condensed" panose="020B0604020202020204" charset="0"/>
              </a:rPr>
              <a:t> centroid </a:t>
            </a:r>
            <a:r>
              <a:rPr lang="en-ID" sz="1800" dirty="0" err="1">
                <a:latin typeface="Fira Sans Condensed" panose="020B0604020202020204" charset="0"/>
              </a:rPr>
              <a:t>là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trung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bình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của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các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điểm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dữ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liệu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mới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trong</a:t>
            </a:r>
            <a:r>
              <a:rPr lang="en-ID" sz="1800" dirty="0">
                <a:latin typeface="Fira Sans Condensed" panose="020B0604020202020204" charset="0"/>
              </a:rPr>
              <a:t> </a:t>
            </a:r>
            <a:r>
              <a:rPr lang="en-ID" sz="1800" dirty="0" err="1">
                <a:latin typeface="Fira Sans Condensed" panose="020B0604020202020204" charset="0"/>
              </a:rPr>
              <a:t>cụm</a:t>
            </a:r>
            <a:endParaRPr lang="en-ID" sz="1800" dirty="0">
              <a:latin typeface="Fira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08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D99CD4-95B9-4CC5-8785-2BF2B93EA8DD}"/>
              </a:ext>
            </a:extLst>
          </p:cNvPr>
          <p:cNvGrpSpPr/>
          <p:nvPr/>
        </p:nvGrpSpPr>
        <p:grpSpPr>
          <a:xfrm>
            <a:off x="1732544" y="1162767"/>
            <a:ext cx="6937067" cy="3980733"/>
            <a:chOff x="1498576" y="1405278"/>
            <a:chExt cx="7755640" cy="3359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AE908-0AD8-4342-B982-3D3C047B7B0B}"/>
                </a:ext>
              </a:extLst>
            </p:cNvPr>
            <p:cNvSpPr/>
            <p:nvPr/>
          </p:nvSpPr>
          <p:spPr>
            <a:xfrm>
              <a:off x="5974538" y="2165684"/>
              <a:ext cx="1086280" cy="1045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indoor, floor&#10;&#10;Description automatically generated">
              <a:extLst>
                <a:ext uri="{FF2B5EF4-FFF2-40B4-BE49-F238E27FC236}">
                  <a16:creationId xmlns:a16="http://schemas.microsoft.com/office/drawing/2014/main" id="{E4BF758F-75CE-41AD-A07E-03401039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576" y="1405278"/>
              <a:ext cx="7755640" cy="33593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5954DE6-25C6-4BF1-946B-0BD0718EB0D7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7</a:t>
            </a:r>
          </a:p>
        </p:txBody>
      </p:sp>
      <p:sp>
        <p:nvSpPr>
          <p:cNvPr id="6" name="Google Shape;539;p43">
            <a:extLst>
              <a:ext uri="{FF2B5EF4-FFF2-40B4-BE49-F238E27FC236}">
                <a16:creationId xmlns:a16="http://schemas.microsoft.com/office/drawing/2014/main" id="{521B4DE8-61CB-4793-8A96-3B003A810C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099" y="436563"/>
            <a:ext cx="7074491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Nén ảnh bằng Kmeans Clustering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23CC493-8708-49A0-B1E4-10234E56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04" y="1756243"/>
            <a:ext cx="4379187" cy="2387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9B8013-BA96-404D-86BD-06B9DCEC2C34}"/>
              </a:ext>
            </a:extLst>
          </p:cNvPr>
          <p:cNvSpPr txBox="1"/>
          <p:nvPr/>
        </p:nvSpPr>
        <p:spPr>
          <a:xfrm>
            <a:off x="1230657" y="636596"/>
            <a:ext cx="6682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Mỗi pixel sử dụng chế độ ba màu RGB. Mỗi giá trị RGB cần 8 bit và 3*8 bit lưu trữ cho mỗi pixel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1C153-60E2-4EF7-9314-74F8D630DAAE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3015658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35E1C7-2CD4-44BA-86C4-1604F8D9609C}"/>
              </a:ext>
            </a:extLst>
          </p:cNvPr>
          <p:cNvSpPr txBox="1"/>
          <p:nvPr/>
        </p:nvSpPr>
        <p:spPr>
          <a:xfrm>
            <a:off x="846506" y="793310"/>
            <a:ext cx="745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latin typeface="Fira Sans Condensed" panose="020B0604020202020204" charset="0"/>
              </a:rPr>
              <a:t>K-mean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là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thuật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toán</a:t>
            </a:r>
            <a:r>
              <a:rPr lang="vi-VN" sz="1800" dirty="0">
                <a:latin typeface="Fira Sans Condensed" panose="020B0604020202020204" charset="0"/>
              </a:rPr>
              <a:t> nén </a:t>
            </a:r>
            <a:r>
              <a:rPr lang="en-US" sz="1800" dirty="0" err="1">
                <a:latin typeface="Fira Sans Condensed" panose="020B0604020202020204" charset="0"/>
              </a:rPr>
              <a:t>có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vi-VN" sz="1800" dirty="0">
                <a:latin typeface="Fira Sans Condensed" panose="020B0604020202020204" charset="0"/>
              </a:rPr>
              <a:t>mất</a:t>
            </a:r>
            <a:r>
              <a:rPr lang="en-US" sz="1800" dirty="0">
                <a:latin typeface="Fira Sans Condensed" panose="020B0604020202020204" charset="0"/>
              </a:rPr>
              <a:t> </a:t>
            </a:r>
            <a:r>
              <a:rPr lang="en-US" sz="1800" dirty="0" err="1">
                <a:latin typeface="Fira Sans Condensed" panose="020B0604020202020204" charset="0"/>
              </a:rPr>
              <a:t>mát</a:t>
            </a:r>
            <a:r>
              <a:rPr lang="vi-VN" sz="1800" dirty="0">
                <a:latin typeface="Fira Sans Condensed" panose="020B0604020202020204" charset="0"/>
              </a:rPr>
              <a:t> dữ liệu, vì vậy không thể khôi phục ảnh gốc từ ảnh đã nén</a:t>
            </a:r>
            <a:r>
              <a:rPr lang="en-US" sz="1800" dirty="0">
                <a:latin typeface="Fira Sans Condensed" panose="020B0604020202020204" charset="0"/>
              </a:rPr>
              <a:t>. </a:t>
            </a:r>
            <a:r>
              <a:rPr lang="vi-VN" sz="1800" dirty="0">
                <a:latin typeface="Fira Sans Condensed" panose="020B0604020202020204" charset="0"/>
              </a:rPr>
              <a:t>Nguyên tắc của thuật toán phân cụm K-mean để nén ảnh như sau:</a:t>
            </a:r>
            <a:endParaRPr lang="en-US" sz="1800" dirty="0">
              <a:latin typeface="Fira Sans Condense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90F4D-79F4-4D60-9EBB-EA8F38413F59}"/>
              </a:ext>
            </a:extLst>
          </p:cNvPr>
          <p:cNvSpPr txBox="1"/>
          <p:nvPr/>
        </p:nvSpPr>
        <p:spPr>
          <a:xfrm>
            <a:off x="1230658" y="2041866"/>
            <a:ext cx="66826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Fira Sans Condensed" panose="020B0604020202020204" charset="0"/>
              </a:rPr>
              <a:t>Số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lượng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cụm</a:t>
            </a:r>
            <a:r>
              <a:rPr lang="en-US" sz="1600" dirty="0">
                <a:latin typeface="Fira Sans Condensed" panose="020B0604020202020204" charset="0"/>
              </a:rPr>
              <a:t> 𝐾 </a:t>
            </a:r>
            <a:r>
              <a:rPr lang="en-US" sz="1600" dirty="0" err="1">
                <a:latin typeface="Fira Sans Condensed" panose="020B0604020202020204" charset="0"/>
              </a:rPr>
              <a:t>được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chọn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rất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quan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trọng</a:t>
            </a:r>
            <a:r>
              <a:rPr lang="en-US" sz="1600" dirty="0">
                <a:latin typeface="Fira Sans Condensed" panose="020B0604020202020204" charset="0"/>
              </a:rPr>
              <a:t>, 𝐾 </a:t>
            </a:r>
            <a:r>
              <a:rPr lang="en-US" sz="1600" dirty="0" err="1">
                <a:latin typeface="Fira Sans Condensed" panose="020B0604020202020204" charset="0"/>
              </a:rPr>
              <a:t>phải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nhỏ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hơn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số</a:t>
            </a:r>
            <a:r>
              <a:rPr lang="en-US" sz="1600" dirty="0">
                <a:latin typeface="Fira Sans Condensed" panose="020B0604020202020204" charset="0"/>
              </a:rPr>
              <a:t> pixel </a:t>
            </a:r>
            <a:r>
              <a:rPr lang="en-US" sz="1600" dirty="0" err="1">
                <a:latin typeface="Fira Sans Condensed" panose="020B0604020202020204" charset="0"/>
              </a:rPr>
              <a:t>của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ảnh</a:t>
            </a:r>
            <a:endParaRPr lang="en-US" sz="1600" dirty="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dirty="0">
                <a:latin typeface="Fira Sans Condensed" panose="020B0604020202020204" charset="0"/>
              </a:rPr>
              <a:t>Sử dụng mỗi pixel của hình ảnh như một điểm dữ liệu, </a:t>
            </a:r>
            <a:r>
              <a:rPr lang="en-US" sz="1600" dirty="0" err="1">
                <a:latin typeface="Fira Sans Condensed" panose="020B0604020202020204" charset="0"/>
              </a:rPr>
              <a:t>phân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cụm</a:t>
            </a:r>
            <a:r>
              <a:rPr lang="en-US" sz="1600" dirty="0">
                <a:latin typeface="Fira Sans Condensed" panose="020B0604020202020204" charset="0"/>
              </a:rPr>
              <a:t> </a:t>
            </a:r>
            <a:r>
              <a:rPr lang="en-US" sz="1600" dirty="0" err="1">
                <a:latin typeface="Fira Sans Condensed" panose="020B0604020202020204" charset="0"/>
              </a:rPr>
              <a:t>bằng</a:t>
            </a:r>
            <a:r>
              <a:rPr lang="vi-VN" sz="1600" dirty="0">
                <a:latin typeface="Fira Sans Condensed" panose="020B0604020202020204" charset="0"/>
              </a:rPr>
              <a:t> thuật toán K-mean để thu được </a:t>
            </a:r>
            <a:r>
              <a:rPr lang="en-US" sz="1600" dirty="0">
                <a:latin typeface="Fira Sans Condensed" panose="020B0604020202020204" charset="0"/>
              </a:rPr>
              <a:t>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dirty="0">
                <a:latin typeface="Fira Sans Condensed" panose="020B0604020202020204" charset="0"/>
              </a:rPr>
              <a:t>Lưu trữ centroid và chỉ mục của centroid của mỗi pixel, vì vậy nó không cần phải giữ tất cả dữ liệu gốc</a:t>
            </a:r>
            <a:endParaRPr lang="en-US" sz="1600" dirty="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B999-BB3E-4A10-A81A-82A625410533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60402020202020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61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D6D0CA8FDC84D832AA61A199B5A80" ma:contentTypeVersion="5" ma:contentTypeDescription="Create a new document." ma:contentTypeScope="" ma:versionID="14802beaf3da621305c09ee3e2a35dbe">
  <xsd:schema xmlns:xsd="http://www.w3.org/2001/XMLSchema" xmlns:xs="http://www.w3.org/2001/XMLSchema" xmlns:p="http://schemas.microsoft.com/office/2006/metadata/properties" xmlns:ns2="107a1573-b758-4ac8-9a5b-c19fa9bc837f" targetNamespace="http://schemas.microsoft.com/office/2006/metadata/properties" ma:root="true" ma:fieldsID="3d4cadeb26e2c2f783fc8ad5f5bb7cc5" ns2:_="">
    <xsd:import namespace="107a1573-b758-4ac8-9a5b-c19fa9bc83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a1573-b758-4ac8-9a5b-c19fa9bc83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9F11EE-C8C5-49CE-A845-07CB1D5867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9C0A4E-124F-4854-A2C2-4B7D27D4EFF1}"/>
</file>

<file path=customXml/itemProps3.xml><?xml version="1.0" encoding="utf-8"?>
<ds:datastoreItem xmlns:ds="http://schemas.openxmlformats.org/officeDocument/2006/customXml" ds:itemID="{C89132E1-1BC2-40B4-9496-395D3B609799}">
  <ds:schemaRefs>
    <ds:schemaRef ds:uri="http://purl.org/dc/dcmitype/"/>
    <ds:schemaRef ds:uri="http://schemas.microsoft.com/office/2006/metadata/properties"/>
    <ds:schemaRef ds:uri="889ffdbc-8266-4fc2-a07e-c991b53fd4e2"/>
    <ds:schemaRef ds:uri="http://purl.org/dc/elements/1.1/"/>
    <ds:schemaRef ds:uri="890ab38f-f85a-4e04-b9e4-08eaa6e3e27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1004</Words>
  <Application>Microsoft Office PowerPoint</Application>
  <PresentationFormat>On-screen Show (16:9)</PresentationFormat>
  <Paragraphs>116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Fira Sans Condensed</vt:lpstr>
      <vt:lpstr>Arial</vt:lpstr>
      <vt:lpstr>Calibri</vt:lpstr>
      <vt:lpstr>Cambria Math</vt:lpstr>
      <vt:lpstr>charter</vt:lpstr>
      <vt:lpstr>Roboto</vt:lpstr>
      <vt:lpstr>Times New Roman</vt:lpstr>
      <vt:lpstr>Fira Sans Condensed ExtraBold</vt:lpstr>
      <vt:lpstr>Clinical Case in Neurology by Slidesgo</vt:lpstr>
      <vt:lpstr>IMAGE COMPRESSION USING KMEANS CLUSTERING</vt:lpstr>
      <vt:lpstr>Nội dung</vt:lpstr>
      <vt:lpstr>01. Nén ảnh là gì?</vt:lpstr>
      <vt:lpstr>PowerPoint Presentation</vt:lpstr>
      <vt:lpstr>02. Giới thiệu thuật toán Kmeans Clustering</vt:lpstr>
      <vt:lpstr>02. Giới thiệu thuật toán Kmeans Clustering</vt:lpstr>
      <vt:lpstr>03. Nén ảnh bằng Kmeans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Tối ưu k:</vt:lpstr>
      <vt:lpstr>PowerPoint Presentation</vt:lpstr>
      <vt:lpstr>05. Kết luận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USING KMEANS CLUSTERING</dc:title>
  <cp:lastModifiedBy>Nguyễn Đức Hà</cp:lastModifiedBy>
  <cp:revision>41</cp:revision>
  <dcterms:modified xsi:type="dcterms:W3CDTF">2021-06-14T03:21:31Z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0x010100655D6D0CA8FDC84D832AA61A199B5A80</vt:lpwstr>
  </property>
</Properties>
</file>